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4" r:id="rId5"/>
    <p:sldId id="266" r:id="rId6"/>
    <p:sldId id="262" r:id="rId7"/>
    <p:sldId id="257" r:id="rId8"/>
    <p:sldId id="258" r:id="rId9"/>
    <p:sldId id="260" r:id="rId10"/>
    <p:sldId id="259" r:id="rId11"/>
    <p:sldId id="261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DDE604-889B-42B3-8BE0-292C0F0CDCE2}" type="doc">
      <dgm:prSet loTypeId="urn:microsoft.com/office/officeart/2005/8/layout/chevron1" loCatId="process" qsTypeId="urn:microsoft.com/office/officeart/2005/8/quickstyle/3d2" qsCatId="3D" csTypeId="urn:microsoft.com/office/officeart/2005/8/colors/accent1_2" csCatId="accent1" phldr="1"/>
      <dgm:spPr/>
    </dgm:pt>
    <dgm:pt modelId="{1E924BCA-CA9F-4B7B-9CEB-45ED7A497C54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3000" b="1" dirty="0" smtClean="0"/>
            <a:t>PPA -MUNICIPAL</a:t>
          </a:r>
          <a:endParaRPr lang="pt-BR" sz="3000" b="1" dirty="0"/>
        </a:p>
      </dgm:t>
    </dgm:pt>
    <dgm:pt modelId="{E7616509-EAF3-4E2C-8145-A743D4C1716E}" type="parTrans" cxnId="{37CA7B02-4A48-4645-A0BC-3D8C2F2FBD42}">
      <dgm:prSet/>
      <dgm:spPr/>
      <dgm:t>
        <a:bodyPr/>
        <a:lstStyle/>
        <a:p>
          <a:endParaRPr lang="pt-BR"/>
        </a:p>
      </dgm:t>
    </dgm:pt>
    <dgm:pt modelId="{6E60FA3E-8A65-4E08-AEA4-DC28D1A6F1A8}" type="sibTrans" cxnId="{37CA7B02-4A48-4645-A0BC-3D8C2F2FBD42}">
      <dgm:prSet/>
      <dgm:spPr/>
      <dgm:t>
        <a:bodyPr/>
        <a:lstStyle/>
        <a:p>
          <a:endParaRPr lang="pt-BR"/>
        </a:p>
      </dgm:t>
    </dgm:pt>
    <dgm:pt modelId="{3FE2B530-923C-4313-A941-CF4B8ACBA5AF}">
      <dgm:prSet phldrT="[Texto]" custT="1"/>
      <dgm:spPr/>
      <dgm:t>
        <a:bodyPr/>
        <a:lstStyle/>
        <a:p>
          <a:r>
            <a:rPr lang="pt-BR" sz="2600" b="1" dirty="0" smtClean="0"/>
            <a:t>LDO -MUNICIPAL</a:t>
          </a:r>
          <a:endParaRPr lang="pt-BR" sz="2600" b="1" dirty="0"/>
        </a:p>
      </dgm:t>
    </dgm:pt>
    <dgm:pt modelId="{D430BD7F-6709-4485-88C9-03574F69ED55}" type="parTrans" cxnId="{96378EAE-D41D-49C7-8BF4-E3D6D539BCF3}">
      <dgm:prSet/>
      <dgm:spPr/>
      <dgm:t>
        <a:bodyPr/>
        <a:lstStyle/>
        <a:p>
          <a:endParaRPr lang="pt-BR"/>
        </a:p>
      </dgm:t>
    </dgm:pt>
    <dgm:pt modelId="{1C921E34-BB34-4FCF-8CD3-0F6F20D25EF4}" type="sibTrans" cxnId="{96378EAE-D41D-49C7-8BF4-E3D6D539BCF3}">
      <dgm:prSet/>
      <dgm:spPr/>
      <dgm:t>
        <a:bodyPr/>
        <a:lstStyle/>
        <a:p>
          <a:endParaRPr lang="pt-BR"/>
        </a:p>
      </dgm:t>
    </dgm:pt>
    <dgm:pt modelId="{177ABD49-C6F2-475F-A505-C12A084FE5BC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2550" b="1" dirty="0" smtClean="0"/>
            <a:t>LOA-MUNICIPAL</a:t>
          </a:r>
          <a:endParaRPr lang="pt-BR" sz="2550" b="1" dirty="0"/>
        </a:p>
      </dgm:t>
    </dgm:pt>
    <dgm:pt modelId="{CD278CCE-0BA3-4A3A-AE0E-99420C1BB97F}" type="parTrans" cxnId="{3969C6DA-56D1-42CA-B3C4-EA1F9CF17C56}">
      <dgm:prSet/>
      <dgm:spPr/>
      <dgm:t>
        <a:bodyPr/>
        <a:lstStyle/>
        <a:p>
          <a:endParaRPr lang="pt-BR"/>
        </a:p>
      </dgm:t>
    </dgm:pt>
    <dgm:pt modelId="{BE70B4E4-472C-47B4-A133-C5587CAC9604}" type="sibTrans" cxnId="{3969C6DA-56D1-42CA-B3C4-EA1F9CF17C56}">
      <dgm:prSet/>
      <dgm:spPr/>
      <dgm:t>
        <a:bodyPr/>
        <a:lstStyle/>
        <a:p>
          <a:endParaRPr lang="pt-BR"/>
        </a:p>
      </dgm:t>
    </dgm:pt>
    <dgm:pt modelId="{49ED1153-99B8-456A-A3E6-4BEB56C3D785}" type="pres">
      <dgm:prSet presAssocID="{EEDDE604-889B-42B3-8BE0-292C0F0CDCE2}" presName="Name0" presStyleCnt="0">
        <dgm:presLayoutVars>
          <dgm:dir/>
          <dgm:animLvl val="lvl"/>
          <dgm:resizeHandles val="exact"/>
        </dgm:presLayoutVars>
      </dgm:prSet>
      <dgm:spPr/>
    </dgm:pt>
    <dgm:pt modelId="{8177A6A3-B9B6-4A21-A9A5-0F162C3343D2}" type="pres">
      <dgm:prSet presAssocID="{1E924BCA-CA9F-4B7B-9CEB-45ED7A497C54}" presName="parTxOnly" presStyleLbl="node1" presStyleIdx="0" presStyleCnt="3" custScaleX="148562" custScaleY="171982" custLinFactNeighborX="2615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EE50D0-D54E-4E97-B29F-7711ADA425BD}" type="pres">
      <dgm:prSet presAssocID="{6E60FA3E-8A65-4E08-AEA4-DC28D1A6F1A8}" presName="parTxOnlySpace" presStyleCnt="0"/>
      <dgm:spPr/>
    </dgm:pt>
    <dgm:pt modelId="{A578CAA7-C01A-4FDC-BC9E-3EF2C2A3288D}" type="pres">
      <dgm:prSet presAssocID="{3FE2B530-923C-4313-A941-CF4B8ACBA5AF}" presName="parTxOnly" presStyleLbl="node1" presStyleIdx="1" presStyleCnt="3" custScaleX="146788" custScaleY="168107" custLinFactNeighborX="-64698" custLinFactNeighborY="19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5B8773-8CF8-492F-B31A-BFB4A46A8BF8}" type="pres">
      <dgm:prSet presAssocID="{1C921E34-BB34-4FCF-8CD3-0F6F20D25EF4}" presName="parTxOnlySpace" presStyleCnt="0"/>
      <dgm:spPr/>
    </dgm:pt>
    <dgm:pt modelId="{AB7E2075-D660-4FB9-BA05-B68A78323739}" type="pres">
      <dgm:prSet presAssocID="{177ABD49-C6F2-475F-A505-C12A084FE5BC}" presName="parTxOnly" presStyleLbl="node1" presStyleIdx="2" presStyleCnt="3" custScaleX="141489" custScaleY="173328" custLinFactNeighborX="-76537" custLinFactNeighborY="-6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4E01303-22D8-40EC-A04C-8A01EF223C9E}" type="presOf" srcId="{1E924BCA-CA9F-4B7B-9CEB-45ED7A497C54}" destId="{8177A6A3-B9B6-4A21-A9A5-0F162C3343D2}" srcOrd="0" destOrd="0" presId="urn:microsoft.com/office/officeart/2005/8/layout/chevron1"/>
    <dgm:cxn modelId="{3969C6DA-56D1-42CA-B3C4-EA1F9CF17C56}" srcId="{EEDDE604-889B-42B3-8BE0-292C0F0CDCE2}" destId="{177ABD49-C6F2-475F-A505-C12A084FE5BC}" srcOrd="2" destOrd="0" parTransId="{CD278CCE-0BA3-4A3A-AE0E-99420C1BB97F}" sibTransId="{BE70B4E4-472C-47B4-A133-C5587CAC9604}"/>
    <dgm:cxn modelId="{96378EAE-D41D-49C7-8BF4-E3D6D539BCF3}" srcId="{EEDDE604-889B-42B3-8BE0-292C0F0CDCE2}" destId="{3FE2B530-923C-4313-A941-CF4B8ACBA5AF}" srcOrd="1" destOrd="0" parTransId="{D430BD7F-6709-4485-88C9-03574F69ED55}" sibTransId="{1C921E34-BB34-4FCF-8CD3-0F6F20D25EF4}"/>
    <dgm:cxn modelId="{5A9BBC9B-54BA-45CF-B54A-44C785ACAB58}" type="presOf" srcId="{EEDDE604-889B-42B3-8BE0-292C0F0CDCE2}" destId="{49ED1153-99B8-456A-A3E6-4BEB56C3D785}" srcOrd="0" destOrd="0" presId="urn:microsoft.com/office/officeart/2005/8/layout/chevron1"/>
    <dgm:cxn modelId="{104FDA97-A494-4FF0-8173-2E0F10FA1029}" type="presOf" srcId="{177ABD49-C6F2-475F-A505-C12A084FE5BC}" destId="{AB7E2075-D660-4FB9-BA05-B68A78323739}" srcOrd="0" destOrd="0" presId="urn:microsoft.com/office/officeart/2005/8/layout/chevron1"/>
    <dgm:cxn modelId="{939270AD-2595-46EE-BCDD-0F7F4647AFCA}" type="presOf" srcId="{3FE2B530-923C-4313-A941-CF4B8ACBA5AF}" destId="{A578CAA7-C01A-4FDC-BC9E-3EF2C2A3288D}" srcOrd="0" destOrd="0" presId="urn:microsoft.com/office/officeart/2005/8/layout/chevron1"/>
    <dgm:cxn modelId="{37CA7B02-4A48-4645-A0BC-3D8C2F2FBD42}" srcId="{EEDDE604-889B-42B3-8BE0-292C0F0CDCE2}" destId="{1E924BCA-CA9F-4B7B-9CEB-45ED7A497C54}" srcOrd="0" destOrd="0" parTransId="{E7616509-EAF3-4E2C-8145-A743D4C1716E}" sibTransId="{6E60FA3E-8A65-4E08-AEA4-DC28D1A6F1A8}"/>
    <dgm:cxn modelId="{69D191C7-6C3C-4CAA-8933-E83F1D2595C6}" type="presParOf" srcId="{49ED1153-99B8-456A-A3E6-4BEB56C3D785}" destId="{8177A6A3-B9B6-4A21-A9A5-0F162C3343D2}" srcOrd="0" destOrd="0" presId="urn:microsoft.com/office/officeart/2005/8/layout/chevron1"/>
    <dgm:cxn modelId="{1BA86901-0F70-4C0B-B6F7-189CF17ED2EF}" type="presParOf" srcId="{49ED1153-99B8-456A-A3E6-4BEB56C3D785}" destId="{2DEE50D0-D54E-4E97-B29F-7711ADA425BD}" srcOrd="1" destOrd="0" presId="urn:microsoft.com/office/officeart/2005/8/layout/chevron1"/>
    <dgm:cxn modelId="{FD311D33-6362-4EE0-A2ED-8002D7364F7C}" type="presParOf" srcId="{49ED1153-99B8-456A-A3E6-4BEB56C3D785}" destId="{A578CAA7-C01A-4FDC-BC9E-3EF2C2A3288D}" srcOrd="2" destOrd="0" presId="urn:microsoft.com/office/officeart/2005/8/layout/chevron1"/>
    <dgm:cxn modelId="{4DB123F4-513A-454A-B083-738FF87C4F04}" type="presParOf" srcId="{49ED1153-99B8-456A-A3E6-4BEB56C3D785}" destId="{685B8773-8CF8-492F-B31A-BFB4A46A8BF8}" srcOrd="3" destOrd="0" presId="urn:microsoft.com/office/officeart/2005/8/layout/chevron1"/>
    <dgm:cxn modelId="{ADC335D1-0857-4355-A775-4093C1522B5C}" type="presParOf" srcId="{49ED1153-99B8-456A-A3E6-4BEB56C3D785}" destId="{AB7E2075-D660-4FB9-BA05-B68A7832373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DDE604-889B-42B3-8BE0-292C0F0CDCE2}" type="doc">
      <dgm:prSet loTypeId="urn:microsoft.com/office/officeart/2005/8/layout/chevron1" loCatId="process" qsTypeId="urn:microsoft.com/office/officeart/2005/8/quickstyle/3d2" qsCatId="3D" csTypeId="urn:microsoft.com/office/officeart/2005/8/colors/accent1_2" csCatId="accent1" phldr="1"/>
      <dgm:spPr/>
    </dgm:pt>
    <dgm:pt modelId="{1E924BCA-CA9F-4B7B-9CEB-45ED7A497C54}">
      <dgm:prSet phldrT="[Texto]"/>
      <dgm:spPr>
        <a:solidFill>
          <a:srgbClr val="92D050"/>
        </a:solidFill>
      </dgm:spPr>
      <dgm:t>
        <a:bodyPr/>
        <a:lstStyle/>
        <a:p>
          <a:r>
            <a:rPr lang="pt-BR" dirty="0"/>
            <a:t>PPA</a:t>
          </a:r>
        </a:p>
      </dgm:t>
    </dgm:pt>
    <dgm:pt modelId="{E7616509-EAF3-4E2C-8145-A743D4C1716E}" type="parTrans" cxnId="{37CA7B02-4A48-4645-A0BC-3D8C2F2FBD42}">
      <dgm:prSet/>
      <dgm:spPr/>
      <dgm:t>
        <a:bodyPr/>
        <a:lstStyle/>
        <a:p>
          <a:endParaRPr lang="pt-BR"/>
        </a:p>
      </dgm:t>
    </dgm:pt>
    <dgm:pt modelId="{6E60FA3E-8A65-4E08-AEA4-DC28D1A6F1A8}" type="sibTrans" cxnId="{37CA7B02-4A48-4645-A0BC-3D8C2F2FBD42}">
      <dgm:prSet/>
      <dgm:spPr/>
      <dgm:t>
        <a:bodyPr/>
        <a:lstStyle/>
        <a:p>
          <a:endParaRPr lang="pt-BR"/>
        </a:p>
      </dgm:t>
    </dgm:pt>
    <dgm:pt modelId="{3FE2B530-923C-4313-A941-CF4B8ACBA5AF}">
      <dgm:prSet phldrT="[Texto]"/>
      <dgm:spPr/>
      <dgm:t>
        <a:bodyPr/>
        <a:lstStyle/>
        <a:p>
          <a:r>
            <a:rPr lang="pt-BR" dirty="0"/>
            <a:t>LDO</a:t>
          </a:r>
        </a:p>
      </dgm:t>
    </dgm:pt>
    <dgm:pt modelId="{D430BD7F-6709-4485-88C9-03574F69ED55}" type="parTrans" cxnId="{96378EAE-D41D-49C7-8BF4-E3D6D539BCF3}">
      <dgm:prSet/>
      <dgm:spPr/>
      <dgm:t>
        <a:bodyPr/>
        <a:lstStyle/>
        <a:p>
          <a:endParaRPr lang="pt-BR"/>
        </a:p>
      </dgm:t>
    </dgm:pt>
    <dgm:pt modelId="{1C921E34-BB34-4FCF-8CD3-0F6F20D25EF4}" type="sibTrans" cxnId="{96378EAE-D41D-49C7-8BF4-E3D6D539BCF3}">
      <dgm:prSet/>
      <dgm:spPr/>
      <dgm:t>
        <a:bodyPr/>
        <a:lstStyle/>
        <a:p>
          <a:endParaRPr lang="pt-BR"/>
        </a:p>
      </dgm:t>
    </dgm:pt>
    <dgm:pt modelId="{177ABD49-C6F2-475F-A505-C12A084FE5BC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/>
            <a:t>LOA</a:t>
          </a:r>
        </a:p>
      </dgm:t>
    </dgm:pt>
    <dgm:pt modelId="{CD278CCE-0BA3-4A3A-AE0E-99420C1BB97F}" type="parTrans" cxnId="{3969C6DA-56D1-42CA-B3C4-EA1F9CF17C56}">
      <dgm:prSet/>
      <dgm:spPr/>
      <dgm:t>
        <a:bodyPr/>
        <a:lstStyle/>
        <a:p>
          <a:endParaRPr lang="pt-BR"/>
        </a:p>
      </dgm:t>
    </dgm:pt>
    <dgm:pt modelId="{BE70B4E4-472C-47B4-A133-C5587CAC9604}" type="sibTrans" cxnId="{3969C6DA-56D1-42CA-B3C4-EA1F9CF17C56}">
      <dgm:prSet/>
      <dgm:spPr/>
      <dgm:t>
        <a:bodyPr/>
        <a:lstStyle/>
        <a:p>
          <a:endParaRPr lang="pt-BR"/>
        </a:p>
      </dgm:t>
    </dgm:pt>
    <dgm:pt modelId="{49ED1153-99B8-456A-A3E6-4BEB56C3D785}" type="pres">
      <dgm:prSet presAssocID="{EEDDE604-889B-42B3-8BE0-292C0F0CDCE2}" presName="Name0" presStyleCnt="0">
        <dgm:presLayoutVars>
          <dgm:dir/>
          <dgm:animLvl val="lvl"/>
          <dgm:resizeHandles val="exact"/>
        </dgm:presLayoutVars>
      </dgm:prSet>
      <dgm:spPr/>
    </dgm:pt>
    <dgm:pt modelId="{8177A6A3-B9B6-4A21-A9A5-0F162C3343D2}" type="pres">
      <dgm:prSet presAssocID="{1E924BCA-CA9F-4B7B-9CEB-45ED7A497C54}" presName="parTxOnly" presStyleLbl="node1" presStyleIdx="0" presStyleCnt="3" custLinFactNeighborX="2615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EE50D0-D54E-4E97-B29F-7711ADA425BD}" type="pres">
      <dgm:prSet presAssocID="{6E60FA3E-8A65-4E08-AEA4-DC28D1A6F1A8}" presName="parTxOnlySpace" presStyleCnt="0"/>
      <dgm:spPr/>
    </dgm:pt>
    <dgm:pt modelId="{A578CAA7-C01A-4FDC-BC9E-3EF2C2A3288D}" type="pres">
      <dgm:prSet presAssocID="{3FE2B530-923C-4313-A941-CF4B8ACBA5AF}" presName="parTxOnly" presStyleLbl="node1" presStyleIdx="1" presStyleCnt="3" custLinFactNeighborX="-43530" custLinFactNeighborY="-7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5B8773-8CF8-492F-B31A-BFB4A46A8BF8}" type="pres">
      <dgm:prSet presAssocID="{1C921E34-BB34-4FCF-8CD3-0F6F20D25EF4}" presName="parTxOnlySpace" presStyleCnt="0"/>
      <dgm:spPr/>
    </dgm:pt>
    <dgm:pt modelId="{AB7E2075-D660-4FB9-BA05-B68A78323739}" type="pres">
      <dgm:prSet presAssocID="{177ABD49-C6F2-475F-A505-C12A084FE5BC}" presName="parTxOnly" presStyleLbl="node1" presStyleIdx="2" presStyleCnt="3" custLinFactNeighborX="-86392" custLinFactNeighborY="-7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C34449D-5E77-46FD-8E6A-2FE306FBEF67}" type="presOf" srcId="{3FE2B530-923C-4313-A941-CF4B8ACBA5AF}" destId="{A578CAA7-C01A-4FDC-BC9E-3EF2C2A3288D}" srcOrd="0" destOrd="0" presId="urn:microsoft.com/office/officeart/2005/8/layout/chevron1"/>
    <dgm:cxn modelId="{3969C6DA-56D1-42CA-B3C4-EA1F9CF17C56}" srcId="{EEDDE604-889B-42B3-8BE0-292C0F0CDCE2}" destId="{177ABD49-C6F2-475F-A505-C12A084FE5BC}" srcOrd="2" destOrd="0" parTransId="{CD278CCE-0BA3-4A3A-AE0E-99420C1BB97F}" sibTransId="{BE70B4E4-472C-47B4-A133-C5587CAC9604}"/>
    <dgm:cxn modelId="{96378EAE-D41D-49C7-8BF4-E3D6D539BCF3}" srcId="{EEDDE604-889B-42B3-8BE0-292C0F0CDCE2}" destId="{3FE2B530-923C-4313-A941-CF4B8ACBA5AF}" srcOrd="1" destOrd="0" parTransId="{D430BD7F-6709-4485-88C9-03574F69ED55}" sibTransId="{1C921E34-BB34-4FCF-8CD3-0F6F20D25EF4}"/>
    <dgm:cxn modelId="{5CD122AF-5A08-41B8-9B3E-8B137EE961A8}" type="presOf" srcId="{177ABD49-C6F2-475F-A505-C12A084FE5BC}" destId="{AB7E2075-D660-4FB9-BA05-B68A78323739}" srcOrd="0" destOrd="0" presId="urn:microsoft.com/office/officeart/2005/8/layout/chevron1"/>
    <dgm:cxn modelId="{6974A243-EEE2-4AED-8D16-477DB518873F}" type="presOf" srcId="{EEDDE604-889B-42B3-8BE0-292C0F0CDCE2}" destId="{49ED1153-99B8-456A-A3E6-4BEB56C3D785}" srcOrd="0" destOrd="0" presId="urn:microsoft.com/office/officeart/2005/8/layout/chevron1"/>
    <dgm:cxn modelId="{37CA7B02-4A48-4645-A0BC-3D8C2F2FBD42}" srcId="{EEDDE604-889B-42B3-8BE0-292C0F0CDCE2}" destId="{1E924BCA-CA9F-4B7B-9CEB-45ED7A497C54}" srcOrd="0" destOrd="0" parTransId="{E7616509-EAF3-4E2C-8145-A743D4C1716E}" sibTransId="{6E60FA3E-8A65-4E08-AEA4-DC28D1A6F1A8}"/>
    <dgm:cxn modelId="{3F79B6DC-A24A-4288-8881-DB71706E3365}" type="presOf" srcId="{1E924BCA-CA9F-4B7B-9CEB-45ED7A497C54}" destId="{8177A6A3-B9B6-4A21-A9A5-0F162C3343D2}" srcOrd="0" destOrd="0" presId="urn:microsoft.com/office/officeart/2005/8/layout/chevron1"/>
    <dgm:cxn modelId="{680C069A-5E7F-44FA-8D92-00272208C5C2}" type="presParOf" srcId="{49ED1153-99B8-456A-A3E6-4BEB56C3D785}" destId="{8177A6A3-B9B6-4A21-A9A5-0F162C3343D2}" srcOrd="0" destOrd="0" presId="urn:microsoft.com/office/officeart/2005/8/layout/chevron1"/>
    <dgm:cxn modelId="{6F99A876-5C7E-42FF-A7A9-1E07973B7329}" type="presParOf" srcId="{49ED1153-99B8-456A-A3E6-4BEB56C3D785}" destId="{2DEE50D0-D54E-4E97-B29F-7711ADA425BD}" srcOrd="1" destOrd="0" presId="urn:microsoft.com/office/officeart/2005/8/layout/chevron1"/>
    <dgm:cxn modelId="{EEC027CC-EFE2-4558-9BFD-2516515ADEEE}" type="presParOf" srcId="{49ED1153-99B8-456A-A3E6-4BEB56C3D785}" destId="{A578CAA7-C01A-4FDC-BC9E-3EF2C2A3288D}" srcOrd="2" destOrd="0" presId="urn:microsoft.com/office/officeart/2005/8/layout/chevron1"/>
    <dgm:cxn modelId="{BF649CF6-1502-4376-9EC4-6FAA1F7091EF}" type="presParOf" srcId="{49ED1153-99B8-456A-A3E6-4BEB56C3D785}" destId="{685B8773-8CF8-492F-B31A-BFB4A46A8BF8}" srcOrd="3" destOrd="0" presId="urn:microsoft.com/office/officeart/2005/8/layout/chevron1"/>
    <dgm:cxn modelId="{169EEA89-3174-4C2A-9B7E-8BCFB7A1ABF3}" type="presParOf" srcId="{49ED1153-99B8-456A-A3E6-4BEB56C3D785}" destId="{AB7E2075-D660-4FB9-BA05-B68A7832373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0FC920-0308-47AD-9B26-1ABF56CFAEF0}" type="doc">
      <dgm:prSet loTypeId="urn:microsoft.com/office/officeart/2005/8/layout/hProcess9" loCatId="process" qsTypeId="urn:microsoft.com/office/officeart/2005/8/quickstyle/3d1" qsCatId="3D" csTypeId="urn:microsoft.com/office/officeart/2005/8/colors/colorful3" csCatId="colorful" phldr="1"/>
      <dgm:spPr/>
    </dgm:pt>
    <dgm:pt modelId="{6958204B-13EE-4322-9DDC-9080C68D7825}">
      <dgm:prSet phldrT="[Texto]"/>
      <dgm:spPr>
        <a:solidFill>
          <a:srgbClr val="00B050"/>
        </a:solidFill>
      </dgm:spPr>
      <dgm:t>
        <a:bodyPr/>
        <a:lstStyle/>
        <a:p>
          <a:r>
            <a:rPr lang="pt-BR" b="1" dirty="0"/>
            <a:t>EMENDAS PARLAMENTARES</a:t>
          </a:r>
        </a:p>
      </dgm:t>
    </dgm:pt>
    <dgm:pt modelId="{377F3F54-D850-41C8-84C8-FAB25124C67C}" type="parTrans" cxnId="{B4C51F6B-BBC5-4328-8AA7-F646C6B362F0}">
      <dgm:prSet/>
      <dgm:spPr/>
      <dgm:t>
        <a:bodyPr/>
        <a:lstStyle/>
        <a:p>
          <a:endParaRPr lang="pt-BR"/>
        </a:p>
      </dgm:t>
    </dgm:pt>
    <dgm:pt modelId="{D46A83DA-24E4-4B72-819A-A87DE3F58742}" type="sibTrans" cxnId="{B4C51F6B-BBC5-4328-8AA7-F646C6B362F0}">
      <dgm:prSet/>
      <dgm:spPr/>
      <dgm:t>
        <a:bodyPr/>
        <a:lstStyle/>
        <a:p>
          <a:endParaRPr lang="pt-BR"/>
        </a:p>
      </dgm:t>
    </dgm:pt>
    <dgm:pt modelId="{64286EA0-1954-4351-8FF2-57D80BBBAA22}" type="pres">
      <dgm:prSet presAssocID="{480FC920-0308-47AD-9B26-1ABF56CFAEF0}" presName="CompostProcess" presStyleCnt="0">
        <dgm:presLayoutVars>
          <dgm:dir/>
          <dgm:resizeHandles val="exact"/>
        </dgm:presLayoutVars>
      </dgm:prSet>
      <dgm:spPr/>
    </dgm:pt>
    <dgm:pt modelId="{C5F683AB-4391-43FC-94D3-2F3DD61ED692}" type="pres">
      <dgm:prSet presAssocID="{480FC920-0308-47AD-9B26-1ABF56CFAEF0}" presName="arrow" presStyleLbl="bgShp" presStyleIdx="0" presStyleCnt="1" custLinFactNeighborX="304" custLinFactNeighborY="2129"/>
      <dgm:spPr>
        <a:solidFill>
          <a:srgbClr val="FFFF00"/>
        </a:solidFill>
      </dgm:spPr>
    </dgm:pt>
    <dgm:pt modelId="{47CA94FD-E813-4C66-BF95-EAB4E7C819FA}" type="pres">
      <dgm:prSet presAssocID="{480FC920-0308-47AD-9B26-1ABF56CFAEF0}" presName="linearProcess" presStyleCnt="0"/>
      <dgm:spPr/>
    </dgm:pt>
    <dgm:pt modelId="{08092CEB-E091-49B4-A844-4546A4C49E40}" type="pres">
      <dgm:prSet presAssocID="{6958204B-13EE-4322-9DDC-9080C68D7825}" presName="textNode" presStyleLbl="node1" presStyleIdx="0" presStyleCnt="1" custScaleX="80297" custLinFactNeighborX="-3482" custLinFactNeighborY="-349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4C51F6B-BBC5-4328-8AA7-F646C6B362F0}" srcId="{480FC920-0308-47AD-9B26-1ABF56CFAEF0}" destId="{6958204B-13EE-4322-9DDC-9080C68D7825}" srcOrd="0" destOrd="0" parTransId="{377F3F54-D850-41C8-84C8-FAB25124C67C}" sibTransId="{D46A83DA-24E4-4B72-819A-A87DE3F58742}"/>
    <dgm:cxn modelId="{7552A73C-98F0-44C4-A5E3-64E7906348E8}" type="presOf" srcId="{480FC920-0308-47AD-9B26-1ABF56CFAEF0}" destId="{64286EA0-1954-4351-8FF2-57D80BBBAA22}" srcOrd="0" destOrd="0" presId="urn:microsoft.com/office/officeart/2005/8/layout/hProcess9"/>
    <dgm:cxn modelId="{CC53E837-F1DD-409A-937E-E15D153B02A2}" type="presOf" srcId="{6958204B-13EE-4322-9DDC-9080C68D7825}" destId="{08092CEB-E091-49B4-A844-4546A4C49E40}" srcOrd="0" destOrd="0" presId="urn:microsoft.com/office/officeart/2005/8/layout/hProcess9"/>
    <dgm:cxn modelId="{E951FCE5-9A6A-4735-8D6A-DC23DFA4986F}" type="presParOf" srcId="{64286EA0-1954-4351-8FF2-57D80BBBAA22}" destId="{C5F683AB-4391-43FC-94D3-2F3DD61ED692}" srcOrd="0" destOrd="0" presId="urn:microsoft.com/office/officeart/2005/8/layout/hProcess9"/>
    <dgm:cxn modelId="{F9FA2C59-DC0E-4512-8329-6D16E0F9B79E}" type="presParOf" srcId="{64286EA0-1954-4351-8FF2-57D80BBBAA22}" destId="{47CA94FD-E813-4C66-BF95-EAB4E7C819FA}" srcOrd="1" destOrd="0" presId="urn:microsoft.com/office/officeart/2005/8/layout/hProcess9"/>
    <dgm:cxn modelId="{5A03213A-6361-4181-8A8F-F970069A33E4}" type="presParOf" srcId="{47CA94FD-E813-4C66-BF95-EAB4E7C819FA}" destId="{08092CEB-E091-49B4-A844-4546A4C49E40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DDE604-889B-42B3-8BE0-292C0F0CDCE2}" type="doc">
      <dgm:prSet loTypeId="urn:microsoft.com/office/officeart/2005/8/layout/chevron1" loCatId="process" qsTypeId="urn:microsoft.com/office/officeart/2005/8/quickstyle/3d2" qsCatId="3D" csTypeId="urn:microsoft.com/office/officeart/2005/8/colors/accent1_2" csCatId="accent1" phldr="1"/>
      <dgm:spPr/>
    </dgm:pt>
    <dgm:pt modelId="{1E924BCA-CA9F-4B7B-9CEB-45ED7A497C54}">
      <dgm:prSet phldrT="[Texto]"/>
      <dgm:spPr>
        <a:solidFill>
          <a:srgbClr val="92D050"/>
        </a:solidFill>
      </dgm:spPr>
      <dgm:t>
        <a:bodyPr/>
        <a:lstStyle/>
        <a:p>
          <a:r>
            <a:rPr lang="pt-BR" b="1" dirty="0"/>
            <a:t>INDIVIDUAIS (RP6)</a:t>
          </a:r>
        </a:p>
      </dgm:t>
    </dgm:pt>
    <dgm:pt modelId="{E7616509-EAF3-4E2C-8145-A743D4C1716E}" type="parTrans" cxnId="{37CA7B02-4A48-4645-A0BC-3D8C2F2FBD42}">
      <dgm:prSet/>
      <dgm:spPr/>
      <dgm:t>
        <a:bodyPr/>
        <a:lstStyle/>
        <a:p>
          <a:endParaRPr lang="pt-BR"/>
        </a:p>
      </dgm:t>
    </dgm:pt>
    <dgm:pt modelId="{6E60FA3E-8A65-4E08-AEA4-DC28D1A6F1A8}" type="sibTrans" cxnId="{37CA7B02-4A48-4645-A0BC-3D8C2F2FBD42}">
      <dgm:prSet/>
      <dgm:spPr/>
      <dgm:t>
        <a:bodyPr/>
        <a:lstStyle/>
        <a:p>
          <a:endParaRPr lang="pt-BR"/>
        </a:p>
      </dgm:t>
    </dgm:pt>
    <dgm:pt modelId="{3FE2B530-923C-4313-A941-CF4B8ACBA5AF}">
      <dgm:prSet phldrT="[Texto]"/>
      <dgm:spPr>
        <a:solidFill>
          <a:srgbClr val="00B0F0"/>
        </a:solidFill>
      </dgm:spPr>
      <dgm:t>
        <a:bodyPr/>
        <a:lstStyle/>
        <a:p>
          <a:r>
            <a:rPr lang="pt-BR" b="1" dirty="0"/>
            <a:t>BANCADA </a:t>
          </a:r>
          <a:r>
            <a:rPr lang="pt-BR" b="1" dirty="0" smtClean="0"/>
            <a:t>ESTADUAL </a:t>
          </a:r>
          <a:r>
            <a:rPr lang="pt-BR" b="1" dirty="0"/>
            <a:t>(RP7)</a:t>
          </a:r>
        </a:p>
      </dgm:t>
    </dgm:pt>
    <dgm:pt modelId="{D430BD7F-6709-4485-88C9-03574F69ED55}" type="parTrans" cxnId="{96378EAE-D41D-49C7-8BF4-E3D6D539BCF3}">
      <dgm:prSet/>
      <dgm:spPr/>
      <dgm:t>
        <a:bodyPr/>
        <a:lstStyle/>
        <a:p>
          <a:endParaRPr lang="pt-BR"/>
        </a:p>
      </dgm:t>
    </dgm:pt>
    <dgm:pt modelId="{1C921E34-BB34-4FCF-8CD3-0F6F20D25EF4}" type="sibTrans" cxnId="{96378EAE-D41D-49C7-8BF4-E3D6D539BCF3}">
      <dgm:prSet/>
      <dgm:spPr/>
      <dgm:t>
        <a:bodyPr/>
        <a:lstStyle/>
        <a:p>
          <a:endParaRPr lang="pt-BR"/>
        </a:p>
      </dgm:t>
    </dgm:pt>
    <dgm:pt modelId="{177ABD49-C6F2-475F-A505-C12A084FE5BC}">
      <dgm:prSet phldrT="[Texto]"/>
      <dgm:spPr>
        <a:solidFill>
          <a:srgbClr val="FFC000"/>
        </a:solidFill>
      </dgm:spPr>
      <dgm:t>
        <a:bodyPr/>
        <a:lstStyle/>
        <a:p>
          <a:r>
            <a:rPr lang="pt-BR" b="1" dirty="0"/>
            <a:t>COMISSÕES TEMÁTICAS (RP8)</a:t>
          </a:r>
        </a:p>
      </dgm:t>
    </dgm:pt>
    <dgm:pt modelId="{CD278CCE-0BA3-4A3A-AE0E-99420C1BB97F}" type="parTrans" cxnId="{3969C6DA-56D1-42CA-B3C4-EA1F9CF17C56}">
      <dgm:prSet/>
      <dgm:spPr/>
      <dgm:t>
        <a:bodyPr/>
        <a:lstStyle/>
        <a:p>
          <a:endParaRPr lang="pt-BR"/>
        </a:p>
      </dgm:t>
    </dgm:pt>
    <dgm:pt modelId="{BE70B4E4-472C-47B4-A133-C5587CAC9604}" type="sibTrans" cxnId="{3969C6DA-56D1-42CA-B3C4-EA1F9CF17C56}">
      <dgm:prSet/>
      <dgm:spPr/>
      <dgm:t>
        <a:bodyPr/>
        <a:lstStyle/>
        <a:p>
          <a:endParaRPr lang="pt-BR"/>
        </a:p>
      </dgm:t>
    </dgm:pt>
    <dgm:pt modelId="{49ED1153-99B8-456A-A3E6-4BEB56C3D785}" type="pres">
      <dgm:prSet presAssocID="{EEDDE604-889B-42B3-8BE0-292C0F0CDCE2}" presName="Name0" presStyleCnt="0">
        <dgm:presLayoutVars>
          <dgm:dir/>
          <dgm:animLvl val="lvl"/>
          <dgm:resizeHandles val="exact"/>
        </dgm:presLayoutVars>
      </dgm:prSet>
      <dgm:spPr/>
    </dgm:pt>
    <dgm:pt modelId="{8177A6A3-B9B6-4A21-A9A5-0F162C3343D2}" type="pres">
      <dgm:prSet presAssocID="{1E924BCA-CA9F-4B7B-9CEB-45ED7A497C54}" presName="parTxOnly" presStyleLbl="node1" presStyleIdx="0" presStyleCnt="3" custLinFactNeighborX="-8467" custLinFactNeighborY="-13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EE50D0-D54E-4E97-B29F-7711ADA425BD}" type="pres">
      <dgm:prSet presAssocID="{6E60FA3E-8A65-4E08-AEA4-DC28D1A6F1A8}" presName="parTxOnlySpace" presStyleCnt="0"/>
      <dgm:spPr/>
    </dgm:pt>
    <dgm:pt modelId="{A578CAA7-C01A-4FDC-BC9E-3EF2C2A3288D}" type="pres">
      <dgm:prSet presAssocID="{3FE2B530-923C-4313-A941-CF4B8ACBA5AF}" presName="parTxOnly" presStyleLbl="node1" presStyleIdx="1" presStyleCnt="3" custLinFactNeighborX="-43530" custLinFactNeighborY="-7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5B8773-8CF8-492F-B31A-BFB4A46A8BF8}" type="pres">
      <dgm:prSet presAssocID="{1C921E34-BB34-4FCF-8CD3-0F6F20D25EF4}" presName="parTxOnlySpace" presStyleCnt="0"/>
      <dgm:spPr/>
    </dgm:pt>
    <dgm:pt modelId="{AB7E2075-D660-4FB9-BA05-B68A78323739}" type="pres">
      <dgm:prSet presAssocID="{177ABD49-C6F2-475F-A505-C12A084FE5BC}" presName="parTxOnly" presStyleLbl="node1" presStyleIdx="2" presStyleCnt="3" custLinFactNeighborX="-86392" custLinFactNeighborY="-7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5FAEF30-CE93-40AE-8703-5F7E8B869038}" type="presOf" srcId="{3FE2B530-923C-4313-A941-CF4B8ACBA5AF}" destId="{A578CAA7-C01A-4FDC-BC9E-3EF2C2A3288D}" srcOrd="0" destOrd="0" presId="urn:microsoft.com/office/officeart/2005/8/layout/chevron1"/>
    <dgm:cxn modelId="{37CA7B02-4A48-4645-A0BC-3D8C2F2FBD42}" srcId="{EEDDE604-889B-42B3-8BE0-292C0F0CDCE2}" destId="{1E924BCA-CA9F-4B7B-9CEB-45ED7A497C54}" srcOrd="0" destOrd="0" parTransId="{E7616509-EAF3-4E2C-8145-A743D4C1716E}" sibTransId="{6E60FA3E-8A65-4E08-AEA4-DC28D1A6F1A8}"/>
    <dgm:cxn modelId="{96378EAE-D41D-49C7-8BF4-E3D6D539BCF3}" srcId="{EEDDE604-889B-42B3-8BE0-292C0F0CDCE2}" destId="{3FE2B530-923C-4313-A941-CF4B8ACBA5AF}" srcOrd="1" destOrd="0" parTransId="{D430BD7F-6709-4485-88C9-03574F69ED55}" sibTransId="{1C921E34-BB34-4FCF-8CD3-0F6F20D25EF4}"/>
    <dgm:cxn modelId="{71C0124D-67BE-44E5-99E8-7D9C5ED336F3}" type="presOf" srcId="{EEDDE604-889B-42B3-8BE0-292C0F0CDCE2}" destId="{49ED1153-99B8-456A-A3E6-4BEB56C3D785}" srcOrd="0" destOrd="0" presId="urn:microsoft.com/office/officeart/2005/8/layout/chevron1"/>
    <dgm:cxn modelId="{3969C6DA-56D1-42CA-B3C4-EA1F9CF17C56}" srcId="{EEDDE604-889B-42B3-8BE0-292C0F0CDCE2}" destId="{177ABD49-C6F2-475F-A505-C12A084FE5BC}" srcOrd="2" destOrd="0" parTransId="{CD278CCE-0BA3-4A3A-AE0E-99420C1BB97F}" sibTransId="{BE70B4E4-472C-47B4-A133-C5587CAC9604}"/>
    <dgm:cxn modelId="{62E78184-BEF5-4F45-A735-170EFDECE123}" type="presOf" srcId="{177ABD49-C6F2-475F-A505-C12A084FE5BC}" destId="{AB7E2075-D660-4FB9-BA05-B68A78323739}" srcOrd="0" destOrd="0" presId="urn:microsoft.com/office/officeart/2005/8/layout/chevron1"/>
    <dgm:cxn modelId="{DB36D971-5A32-4196-B0C3-3762F7331A24}" type="presOf" srcId="{1E924BCA-CA9F-4B7B-9CEB-45ED7A497C54}" destId="{8177A6A3-B9B6-4A21-A9A5-0F162C3343D2}" srcOrd="0" destOrd="0" presId="urn:microsoft.com/office/officeart/2005/8/layout/chevron1"/>
    <dgm:cxn modelId="{41DA9C21-CCD3-45EF-9FD4-D0F3E02C6DA4}" type="presParOf" srcId="{49ED1153-99B8-456A-A3E6-4BEB56C3D785}" destId="{8177A6A3-B9B6-4A21-A9A5-0F162C3343D2}" srcOrd="0" destOrd="0" presId="urn:microsoft.com/office/officeart/2005/8/layout/chevron1"/>
    <dgm:cxn modelId="{BF94A63F-3FC5-438F-9FE8-2016226BC4C0}" type="presParOf" srcId="{49ED1153-99B8-456A-A3E6-4BEB56C3D785}" destId="{2DEE50D0-D54E-4E97-B29F-7711ADA425BD}" srcOrd="1" destOrd="0" presId="urn:microsoft.com/office/officeart/2005/8/layout/chevron1"/>
    <dgm:cxn modelId="{1055E47D-EEA1-447B-9945-A3B29DD9A76F}" type="presParOf" srcId="{49ED1153-99B8-456A-A3E6-4BEB56C3D785}" destId="{A578CAA7-C01A-4FDC-BC9E-3EF2C2A3288D}" srcOrd="2" destOrd="0" presId="urn:microsoft.com/office/officeart/2005/8/layout/chevron1"/>
    <dgm:cxn modelId="{DE8149E7-5710-4DFE-8AB5-8CBFA52B1AC0}" type="presParOf" srcId="{49ED1153-99B8-456A-A3E6-4BEB56C3D785}" destId="{685B8773-8CF8-492F-B31A-BFB4A46A8BF8}" srcOrd="3" destOrd="0" presId="urn:microsoft.com/office/officeart/2005/8/layout/chevron1"/>
    <dgm:cxn modelId="{46E6250C-928F-401E-80F2-4AE0FD1A100B}" type="presParOf" srcId="{49ED1153-99B8-456A-A3E6-4BEB56C3D785}" destId="{AB7E2075-D660-4FB9-BA05-B68A7832373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DDE604-889B-42B3-8BE0-292C0F0CDCE2}" type="doc">
      <dgm:prSet loTypeId="urn:microsoft.com/office/officeart/2005/8/layout/chevron1" loCatId="process" qsTypeId="urn:microsoft.com/office/officeart/2005/8/quickstyle/3d2" qsCatId="3D" csTypeId="urn:microsoft.com/office/officeart/2005/8/colors/accent1_2" csCatId="accent1" phldr="1"/>
      <dgm:spPr/>
    </dgm:pt>
    <dgm:pt modelId="{1E924BCA-CA9F-4B7B-9CEB-45ED7A497C54}">
      <dgm:prSet phldrT="[Texto]"/>
      <dgm:spPr>
        <a:solidFill>
          <a:srgbClr val="92D050"/>
        </a:solidFill>
      </dgm:spPr>
      <dgm:t>
        <a:bodyPr/>
        <a:lstStyle/>
        <a:p>
          <a:r>
            <a:rPr lang="pt-BR" b="1" dirty="0"/>
            <a:t>INDIVIDUAIS (RP6)</a:t>
          </a:r>
        </a:p>
      </dgm:t>
    </dgm:pt>
    <dgm:pt modelId="{E7616509-EAF3-4E2C-8145-A743D4C1716E}" type="parTrans" cxnId="{37CA7B02-4A48-4645-A0BC-3D8C2F2FBD42}">
      <dgm:prSet/>
      <dgm:spPr/>
      <dgm:t>
        <a:bodyPr/>
        <a:lstStyle/>
        <a:p>
          <a:endParaRPr lang="pt-BR"/>
        </a:p>
      </dgm:t>
    </dgm:pt>
    <dgm:pt modelId="{6E60FA3E-8A65-4E08-AEA4-DC28D1A6F1A8}" type="sibTrans" cxnId="{37CA7B02-4A48-4645-A0BC-3D8C2F2FBD42}">
      <dgm:prSet/>
      <dgm:spPr/>
      <dgm:t>
        <a:bodyPr/>
        <a:lstStyle/>
        <a:p>
          <a:endParaRPr lang="pt-BR"/>
        </a:p>
      </dgm:t>
    </dgm:pt>
    <dgm:pt modelId="{3FE2B530-923C-4313-A941-CF4B8ACBA5AF}">
      <dgm:prSet phldrT="[Texto]"/>
      <dgm:spPr>
        <a:solidFill>
          <a:srgbClr val="00B0F0"/>
        </a:solidFill>
      </dgm:spPr>
      <dgm:t>
        <a:bodyPr/>
        <a:lstStyle/>
        <a:p>
          <a:r>
            <a:rPr lang="pt-BR" b="1" dirty="0"/>
            <a:t>BANCADA </a:t>
          </a:r>
          <a:r>
            <a:rPr lang="pt-BR" b="1" dirty="0" smtClean="0"/>
            <a:t>ESTADUAL </a:t>
          </a:r>
          <a:r>
            <a:rPr lang="pt-BR" b="1" dirty="0"/>
            <a:t>(RP7)</a:t>
          </a:r>
        </a:p>
      </dgm:t>
    </dgm:pt>
    <dgm:pt modelId="{D430BD7F-6709-4485-88C9-03574F69ED55}" type="parTrans" cxnId="{96378EAE-D41D-49C7-8BF4-E3D6D539BCF3}">
      <dgm:prSet/>
      <dgm:spPr/>
      <dgm:t>
        <a:bodyPr/>
        <a:lstStyle/>
        <a:p>
          <a:endParaRPr lang="pt-BR"/>
        </a:p>
      </dgm:t>
    </dgm:pt>
    <dgm:pt modelId="{1C921E34-BB34-4FCF-8CD3-0F6F20D25EF4}" type="sibTrans" cxnId="{96378EAE-D41D-49C7-8BF4-E3D6D539BCF3}">
      <dgm:prSet/>
      <dgm:spPr/>
      <dgm:t>
        <a:bodyPr/>
        <a:lstStyle/>
        <a:p>
          <a:endParaRPr lang="pt-BR"/>
        </a:p>
      </dgm:t>
    </dgm:pt>
    <dgm:pt modelId="{177ABD49-C6F2-475F-A505-C12A084FE5BC}">
      <dgm:prSet phldrT="[Texto]"/>
      <dgm:spPr>
        <a:solidFill>
          <a:srgbClr val="FFC000"/>
        </a:solidFill>
      </dgm:spPr>
      <dgm:t>
        <a:bodyPr/>
        <a:lstStyle/>
        <a:p>
          <a:r>
            <a:rPr lang="pt-BR" b="1" dirty="0"/>
            <a:t>COMISSÕES TEMÁTICAS (RP8)</a:t>
          </a:r>
        </a:p>
      </dgm:t>
    </dgm:pt>
    <dgm:pt modelId="{CD278CCE-0BA3-4A3A-AE0E-99420C1BB97F}" type="parTrans" cxnId="{3969C6DA-56D1-42CA-B3C4-EA1F9CF17C56}">
      <dgm:prSet/>
      <dgm:spPr/>
      <dgm:t>
        <a:bodyPr/>
        <a:lstStyle/>
        <a:p>
          <a:endParaRPr lang="pt-BR"/>
        </a:p>
      </dgm:t>
    </dgm:pt>
    <dgm:pt modelId="{BE70B4E4-472C-47B4-A133-C5587CAC9604}" type="sibTrans" cxnId="{3969C6DA-56D1-42CA-B3C4-EA1F9CF17C56}">
      <dgm:prSet/>
      <dgm:spPr/>
      <dgm:t>
        <a:bodyPr/>
        <a:lstStyle/>
        <a:p>
          <a:endParaRPr lang="pt-BR"/>
        </a:p>
      </dgm:t>
    </dgm:pt>
    <dgm:pt modelId="{49ED1153-99B8-456A-A3E6-4BEB56C3D785}" type="pres">
      <dgm:prSet presAssocID="{EEDDE604-889B-42B3-8BE0-292C0F0CDCE2}" presName="Name0" presStyleCnt="0">
        <dgm:presLayoutVars>
          <dgm:dir/>
          <dgm:animLvl val="lvl"/>
          <dgm:resizeHandles val="exact"/>
        </dgm:presLayoutVars>
      </dgm:prSet>
      <dgm:spPr/>
    </dgm:pt>
    <dgm:pt modelId="{8177A6A3-B9B6-4A21-A9A5-0F162C3343D2}" type="pres">
      <dgm:prSet presAssocID="{1E924BCA-CA9F-4B7B-9CEB-45ED7A497C54}" presName="parTxOnly" presStyleLbl="node1" presStyleIdx="0" presStyleCnt="3" custLinFactNeighborX="-8467" custLinFactNeighborY="-13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EE50D0-D54E-4E97-B29F-7711ADA425BD}" type="pres">
      <dgm:prSet presAssocID="{6E60FA3E-8A65-4E08-AEA4-DC28D1A6F1A8}" presName="parTxOnlySpace" presStyleCnt="0"/>
      <dgm:spPr/>
    </dgm:pt>
    <dgm:pt modelId="{A578CAA7-C01A-4FDC-BC9E-3EF2C2A3288D}" type="pres">
      <dgm:prSet presAssocID="{3FE2B530-923C-4313-A941-CF4B8ACBA5AF}" presName="parTxOnly" presStyleLbl="node1" presStyleIdx="1" presStyleCnt="3" custLinFactNeighborX="-43530" custLinFactNeighborY="-7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5B8773-8CF8-492F-B31A-BFB4A46A8BF8}" type="pres">
      <dgm:prSet presAssocID="{1C921E34-BB34-4FCF-8CD3-0F6F20D25EF4}" presName="parTxOnlySpace" presStyleCnt="0"/>
      <dgm:spPr/>
    </dgm:pt>
    <dgm:pt modelId="{AB7E2075-D660-4FB9-BA05-B68A78323739}" type="pres">
      <dgm:prSet presAssocID="{177ABD49-C6F2-475F-A505-C12A084FE5BC}" presName="parTxOnly" presStyleLbl="node1" presStyleIdx="2" presStyleCnt="3" custLinFactNeighborX="-86392" custLinFactNeighborY="-7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7CA7B02-4A48-4645-A0BC-3D8C2F2FBD42}" srcId="{EEDDE604-889B-42B3-8BE0-292C0F0CDCE2}" destId="{1E924BCA-CA9F-4B7B-9CEB-45ED7A497C54}" srcOrd="0" destOrd="0" parTransId="{E7616509-EAF3-4E2C-8145-A743D4C1716E}" sibTransId="{6E60FA3E-8A65-4E08-AEA4-DC28D1A6F1A8}"/>
    <dgm:cxn modelId="{96378EAE-D41D-49C7-8BF4-E3D6D539BCF3}" srcId="{EEDDE604-889B-42B3-8BE0-292C0F0CDCE2}" destId="{3FE2B530-923C-4313-A941-CF4B8ACBA5AF}" srcOrd="1" destOrd="0" parTransId="{D430BD7F-6709-4485-88C9-03574F69ED55}" sibTransId="{1C921E34-BB34-4FCF-8CD3-0F6F20D25EF4}"/>
    <dgm:cxn modelId="{0B1F564A-9A19-472B-8715-F9B551A488C6}" type="presOf" srcId="{EEDDE604-889B-42B3-8BE0-292C0F0CDCE2}" destId="{49ED1153-99B8-456A-A3E6-4BEB56C3D785}" srcOrd="0" destOrd="0" presId="urn:microsoft.com/office/officeart/2005/8/layout/chevron1"/>
    <dgm:cxn modelId="{D6882AD8-08E3-4A97-B62E-386FDDC4ABDB}" type="presOf" srcId="{1E924BCA-CA9F-4B7B-9CEB-45ED7A497C54}" destId="{8177A6A3-B9B6-4A21-A9A5-0F162C3343D2}" srcOrd="0" destOrd="0" presId="urn:microsoft.com/office/officeart/2005/8/layout/chevron1"/>
    <dgm:cxn modelId="{339D0EB1-BF39-4C4A-A6BE-481BADEB8F45}" type="presOf" srcId="{177ABD49-C6F2-475F-A505-C12A084FE5BC}" destId="{AB7E2075-D660-4FB9-BA05-B68A78323739}" srcOrd="0" destOrd="0" presId="urn:microsoft.com/office/officeart/2005/8/layout/chevron1"/>
    <dgm:cxn modelId="{3969C6DA-56D1-42CA-B3C4-EA1F9CF17C56}" srcId="{EEDDE604-889B-42B3-8BE0-292C0F0CDCE2}" destId="{177ABD49-C6F2-475F-A505-C12A084FE5BC}" srcOrd="2" destOrd="0" parTransId="{CD278CCE-0BA3-4A3A-AE0E-99420C1BB97F}" sibTransId="{BE70B4E4-472C-47B4-A133-C5587CAC9604}"/>
    <dgm:cxn modelId="{9AA01147-1FD3-4AFD-BEDC-BA980C7FEB03}" type="presOf" srcId="{3FE2B530-923C-4313-A941-CF4B8ACBA5AF}" destId="{A578CAA7-C01A-4FDC-BC9E-3EF2C2A3288D}" srcOrd="0" destOrd="0" presId="urn:microsoft.com/office/officeart/2005/8/layout/chevron1"/>
    <dgm:cxn modelId="{19333040-6CE8-4115-B517-B572F555ACB8}" type="presParOf" srcId="{49ED1153-99B8-456A-A3E6-4BEB56C3D785}" destId="{8177A6A3-B9B6-4A21-A9A5-0F162C3343D2}" srcOrd="0" destOrd="0" presId="urn:microsoft.com/office/officeart/2005/8/layout/chevron1"/>
    <dgm:cxn modelId="{E6B6577D-EAA4-4D90-81DA-BDC467358E46}" type="presParOf" srcId="{49ED1153-99B8-456A-A3E6-4BEB56C3D785}" destId="{2DEE50D0-D54E-4E97-B29F-7711ADA425BD}" srcOrd="1" destOrd="0" presId="urn:microsoft.com/office/officeart/2005/8/layout/chevron1"/>
    <dgm:cxn modelId="{1C2C7D53-D26E-49AE-8F20-301D79887F52}" type="presParOf" srcId="{49ED1153-99B8-456A-A3E6-4BEB56C3D785}" destId="{A578CAA7-C01A-4FDC-BC9E-3EF2C2A3288D}" srcOrd="2" destOrd="0" presId="urn:microsoft.com/office/officeart/2005/8/layout/chevron1"/>
    <dgm:cxn modelId="{C8687C04-BDCC-4406-80AE-AC5258A6E5C3}" type="presParOf" srcId="{49ED1153-99B8-456A-A3E6-4BEB56C3D785}" destId="{685B8773-8CF8-492F-B31A-BFB4A46A8BF8}" srcOrd="3" destOrd="0" presId="urn:microsoft.com/office/officeart/2005/8/layout/chevron1"/>
    <dgm:cxn modelId="{E6F527BC-0DC0-4B2F-857D-5187C93B20E7}" type="presParOf" srcId="{49ED1153-99B8-456A-A3E6-4BEB56C3D785}" destId="{AB7E2075-D660-4FB9-BA05-B68A7832373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DDE604-889B-42B3-8BE0-292C0F0CDCE2}" type="doc">
      <dgm:prSet loTypeId="urn:microsoft.com/office/officeart/2005/8/layout/chevron1" loCatId="process" qsTypeId="urn:microsoft.com/office/officeart/2005/8/quickstyle/3d2" qsCatId="3D" csTypeId="urn:microsoft.com/office/officeart/2005/8/colors/accent1_2" csCatId="accent1" phldr="1"/>
      <dgm:spPr/>
    </dgm:pt>
    <dgm:pt modelId="{1E924BCA-CA9F-4B7B-9CEB-45ED7A497C54}">
      <dgm:prSet phldrT="[Texto]"/>
      <dgm:spPr>
        <a:solidFill>
          <a:srgbClr val="92D050"/>
        </a:solidFill>
      </dgm:spPr>
      <dgm:t>
        <a:bodyPr/>
        <a:lstStyle/>
        <a:p>
          <a:r>
            <a:rPr lang="pt-BR" b="1" dirty="0" smtClean="0"/>
            <a:t>INDICAÇÃO</a:t>
          </a:r>
          <a:endParaRPr lang="pt-BR" b="1" dirty="0"/>
        </a:p>
      </dgm:t>
    </dgm:pt>
    <dgm:pt modelId="{E7616509-EAF3-4E2C-8145-A743D4C1716E}" type="parTrans" cxnId="{37CA7B02-4A48-4645-A0BC-3D8C2F2FBD42}">
      <dgm:prSet/>
      <dgm:spPr/>
      <dgm:t>
        <a:bodyPr/>
        <a:lstStyle/>
        <a:p>
          <a:endParaRPr lang="pt-BR"/>
        </a:p>
      </dgm:t>
    </dgm:pt>
    <dgm:pt modelId="{6E60FA3E-8A65-4E08-AEA4-DC28D1A6F1A8}" type="sibTrans" cxnId="{37CA7B02-4A48-4645-A0BC-3D8C2F2FBD42}">
      <dgm:prSet/>
      <dgm:spPr/>
      <dgm:t>
        <a:bodyPr/>
        <a:lstStyle/>
        <a:p>
          <a:endParaRPr lang="pt-BR"/>
        </a:p>
      </dgm:t>
    </dgm:pt>
    <dgm:pt modelId="{3FE2B530-923C-4313-A941-CF4B8ACBA5AF}">
      <dgm:prSet phldrT="[Texto]"/>
      <dgm:spPr>
        <a:solidFill>
          <a:srgbClr val="00B0F0"/>
        </a:solidFill>
      </dgm:spPr>
      <dgm:t>
        <a:bodyPr/>
        <a:lstStyle/>
        <a:p>
          <a:r>
            <a:rPr lang="pt-BR" b="1" dirty="0" smtClean="0"/>
            <a:t>CADASTRO DE PROPOSTAS</a:t>
          </a:r>
          <a:endParaRPr lang="pt-BR" b="1" dirty="0"/>
        </a:p>
      </dgm:t>
    </dgm:pt>
    <dgm:pt modelId="{D430BD7F-6709-4485-88C9-03574F69ED55}" type="parTrans" cxnId="{96378EAE-D41D-49C7-8BF4-E3D6D539BCF3}">
      <dgm:prSet/>
      <dgm:spPr/>
      <dgm:t>
        <a:bodyPr/>
        <a:lstStyle/>
        <a:p>
          <a:endParaRPr lang="pt-BR"/>
        </a:p>
      </dgm:t>
    </dgm:pt>
    <dgm:pt modelId="{1C921E34-BB34-4FCF-8CD3-0F6F20D25EF4}" type="sibTrans" cxnId="{96378EAE-D41D-49C7-8BF4-E3D6D539BCF3}">
      <dgm:prSet/>
      <dgm:spPr/>
      <dgm:t>
        <a:bodyPr/>
        <a:lstStyle/>
        <a:p>
          <a:endParaRPr lang="pt-BR"/>
        </a:p>
      </dgm:t>
    </dgm:pt>
    <dgm:pt modelId="{177ABD49-C6F2-475F-A505-C12A084FE5BC}">
      <dgm:prSet phldrT="[Texto]"/>
      <dgm:spPr>
        <a:solidFill>
          <a:srgbClr val="FFC000"/>
        </a:solidFill>
      </dgm:spPr>
      <dgm:t>
        <a:bodyPr/>
        <a:lstStyle/>
        <a:p>
          <a:r>
            <a:rPr lang="pt-BR" b="1" dirty="0" smtClean="0"/>
            <a:t>EMPENHO</a:t>
          </a:r>
          <a:endParaRPr lang="pt-BR" b="1" dirty="0"/>
        </a:p>
      </dgm:t>
    </dgm:pt>
    <dgm:pt modelId="{CD278CCE-0BA3-4A3A-AE0E-99420C1BB97F}" type="parTrans" cxnId="{3969C6DA-56D1-42CA-B3C4-EA1F9CF17C56}">
      <dgm:prSet/>
      <dgm:spPr/>
      <dgm:t>
        <a:bodyPr/>
        <a:lstStyle/>
        <a:p>
          <a:endParaRPr lang="pt-BR"/>
        </a:p>
      </dgm:t>
    </dgm:pt>
    <dgm:pt modelId="{BE70B4E4-472C-47B4-A133-C5587CAC9604}" type="sibTrans" cxnId="{3969C6DA-56D1-42CA-B3C4-EA1F9CF17C56}">
      <dgm:prSet/>
      <dgm:spPr/>
      <dgm:t>
        <a:bodyPr/>
        <a:lstStyle/>
        <a:p>
          <a:endParaRPr lang="pt-BR"/>
        </a:p>
      </dgm:t>
    </dgm:pt>
    <dgm:pt modelId="{49ED1153-99B8-456A-A3E6-4BEB56C3D785}" type="pres">
      <dgm:prSet presAssocID="{EEDDE604-889B-42B3-8BE0-292C0F0CDCE2}" presName="Name0" presStyleCnt="0">
        <dgm:presLayoutVars>
          <dgm:dir/>
          <dgm:animLvl val="lvl"/>
          <dgm:resizeHandles val="exact"/>
        </dgm:presLayoutVars>
      </dgm:prSet>
      <dgm:spPr/>
    </dgm:pt>
    <dgm:pt modelId="{8177A6A3-B9B6-4A21-A9A5-0F162C3343D2}" type="pres">
      <dgm:prSet presAssocID="{1E924BCA-CA9F-4B7B-9CEB-45ED7A497C54}" presName="parTxOnly" presStyleLbl="node1" presStyleIdx="0" presStyleCnt="3" custLinFactNeighborX="-8467" custLinFactNeighborY="-13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EE50D0-D54E-4E97-B29F-7711ADA425BD}" type="pres">
      <dgm:prSet presAssocID="{6E60FA3E-8A65-4E08-AEA4-DC28D1A6F1A8}" presName="parTxOnlySpace" presStyleCnt="0"/>
      <dgm:spPr/>
    </dgm:pt>
    <dgm:pt modelId="{A578CAA7-C01A-4FDC-BC9E-3EF2C2A3288D}" type="pres">
      <dgm:prSet presAssocID="{3FE2B530-923C-4313-A941-CF4B8ACBA5AF}" presName="parTxOnly" presStyleLbl="node1" presStyleIdx="1" presStyleCnt="3" custLinFactNeighborX="-43530" custLinFactNeighborY="-7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5B8773-8CF8-492F-B31A-BFB4A46A8BF8}" type="pres">
      <dgm:prSet presAssocID="{1C921E34-BB34-4FCF-8CD3-0F6F20D25EF4}" presName="parTxOnlySpace" presStyleCnt="0"/>
      <dgm:spPr/>
    </dgm:pt>
    <dgm:pt modelId="{AB7E2075-D660-4FB9-BA05-B68A78323739}" type="pres">
      <dgm:prSet presAssocID="{177ABD49-C6F2-475F-A505-C12A084FE5BC}" presName="parTxOnly" presStyleLbl="node1" presStyleIdx="2" presStyleCnt="3" custLinFactNeighborX="-86392" custLinFactNeighborY="-7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969C6DA-56D1-42CA-B3C4-EA1F9CF17C56}" srcId="{EEDDE604-889B-42B3-8BE0-292C0F0CDCE2}" destId="{177ABD49-C6F2-475F-A505-C12A084FE5BC}" srcOrd="2" destOrd="0" parTransId="{CD278CCE-0BA3-4A3A-AE0E-99420C1BB97F}" sibTransId="{BE70B4E4-472C-47B4-A133-C5587CAC9604}"/>
    <dgm:cxn modelId="{FEC79F00-C225-486E-BC8A-D902EA2B6DD4}" type="presOf" srcId="{177ABD49-C6F2-475F-A505-C12A084FE5BC}" destId="{AB7E2075-D660-4FB9-BA05-B68A78323739}" srcOrd="0" destOrd="0" presId="urn:microsoft.com/office/officeart/2005/8/layout/chevron1"/>
    <dgm:cxn modelId="{96378EAE-D41D-49C7-8BF4-E3D6D539BCF3}" srcId="{EEDDE604-889B-42B3-8BE0-292C0F0CDCE2}" destId="{3FE2B530-923C-4313-A941-CF4B8ACBA5AF}" srcOrd="1" destOrd="0" parTransId="{D430BD7F-6709-4485-88C9-03574F69ED55}" sibTransId="{1C921E34-BB34-4FCF-8CD3-0F6F20D25EF4}"/>
    <dgm:cxn modelId="{F280706B-6835-449B-9802-E213ED51ADAC}" type="presOf" srcId="{1E924BCA-CA9F-4B7B-9CEB-45ED7A497C54}" destId="{8177A6A3-B9B6-4A21-A9A5-0F162C3343D2}" srcOrd="0" destOrd="0" presId="urn:microsoft.com/office/officeart/2005/8/layout/chevron1"/>
    <dgm:cxn modelId="{9FC9C6E9-9319-4F90-AE55-85B77A3D4AE4}" type="presOf" srcId="{3FE2B530-923C-4313-A941-CF4B8ACBA5AF}" destId="{A578CAA7-C01A-4FDC-BC9E-3EF2C2A3288D}" srcOrd="0" destOrd="0" presId="urn:microsoft.com/office/officeart/2005/8/layout/chevron1"/>
    <dgm:cxn modelId="{37CA7B02-4A48-4645-A0BC-3D8C2F2FBD42}" srcId="{EEDDE604-889B-42B3-8BE0-292C0F0CDCE2}" destId="{1E924BCA-CA9F-4B7B-9CEB-45ED7A497C54}" srcOrd="0" destOrd="0" parTransId="{E7616509-EAF3-4E2C-8145-A743D4C1716E}" sibTransId="{6E60FA3E-8A65-4E08-AEA4-DC28D1A6F1A8}"/>
    <dgm:cxn modelId="{386D8769-7E79-4095-8D49-24C55F303758}" type="presOf" srcId="{EEDDE604-889B-42B3-8BE0-292C0F0CDCE2}" destId="{49ED1153-99B8-456A-A3E6-4BEB56C3D785}" srcOrd="0" destOrd="0" presId="urn:microsoft.com/office/officeart/2005/8/layout/chevron1"/>
    <dgm:cxn modelId="{58792731-D6DF-419E-991D-D3D9D073AD1C}" type="presParOf" srcId="{49ED1153-99B8-456A-A3E6-4BEB56C3D785}" destId="{8177A6A3-B9B6-4A21-A9A5-0F162C3343D2}" srcOrd="0" destOrd="0" presId="urn:microsoft.com/office/officeart/2005/8/layout/chevron1"/>
    <dgm:cxn modelId="{3C69ADF7-1E1D-48EF-990D-E69280B7FA57}" type="presParOf" srcId="{49ED1153-99B8-456A-A3E6-4BEB56C3D785}" destId="{2DEE50D0-D54E-4E97-B29F-7711ADA425BD}" srcOrd="1" destOrd="0" presId="urn:microsoft.com/office/officeart/2005/8/layout/chevron1"/>
    <dgm:cxn modelId="{75124101-72F6-4B30-897A-E83BC4F598B8}" type="presParOf" srcId="{49ED1153-99B8-456A-A3E6-4BEB56C3D785}" destId="{A578CAA7-C01A-4FDC-BC9E-3EF2C2A3288D}" srcOrd="2" destOrd="0" presId="urn:microsoft.com/office/officeart/2005/8/layout/chevron1"/>
    <dgm:cxn modelId="{AC11F735-99E1-4BB7-8F63-C476764968F8}" type="presParOf" srcId="{49ED1153-99B8-456A-A3E6-4BEB56C3D785}" destId="{685B8773-8CF8-492F-B31A-BFB4A46A8BF8}" srcOrd="3" destOrd="0" presId="urn:microsoft.com/office/officeart/2005/8/layout/chevron1"/>
    <dgm:cxn modelId="{793BB5BC-838A-4BBB-A328-F4C73D7ECC83}" type="presParOf" srcId="{49ED1153-99B8-456A-A3E6-4BEB56C3D785}" destId="{AB7E2075-D660-4FB9-BA05-B68A7832373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7A6A3-B9B6-4A21-A9A5-0F162C3343D2}">
      <dsp:nvSpPr>
        <dsp:cNvPr id="0" name=""/>
        <dsp:cNvSpPr/>
      </dsp:nvSpPr>
      <dsp:spPr>
        <a:xfrm>
          <a:off x="8467" y="0"/>
          <a:ext cx="3176918" cy="1047751"/>
        </a:xfrm>
        <a:prstGeom prst="chevron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 smtClean="0"/>
            <a:t>PPA -MUNICIPAL</a:t>
          </a:r>
          <a:endParaRPr lang="pt-BR" sz="3000" b="1" kern="1200" dirty="0"/>
        </a:p>
      </dsp:txBody>
      <dsp:txXfrm>
        <a:off x="532343" y="0"/>
        <a:ext cx="2129167" cy="1047751"/>
      </dsp:txXfrm>
    </dsp:sp>
    <dsp:sp modelId="{A578CAA7-C01A-4FDC-BC9E-3EF2C2A3288D}">
      <dsp:nvSpPr>
        <dsp:cNvPr id="0" name=""/>
        <dsp:cNvSpPr/>
      </dsp:nvSpPr>
      <dsp:spPr>
        <a:xfrm>
          <a:off x="2827595" y="23607"/>
          <a:ext cx="3138982" cy="102414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 smtClean="0"/>
            <a:t>LDO -MUNICIPAL</a:t>
          </a:r>
          <a:endParaRPr lang="pt-BR" sz="2600" b="1" kern="1200" dirty="0"/>
        </a:p>
      </dsp:txBody>
      <dsp:txXfrm>
        <a:off x="3339667" y="23607"/>
        <a:ext cx="2114839" cy="1024143"/>
      </dsp:txXfrm>
    </dsp:sp>
    <dsp:sp modelId="{AB7E2075-D660-4FB9-BA05-B68A78323739}">
      <dsp:nvSpPr>
        <dsp:cNvPr id="0" name=""/>
        <dsp:cNvSpPr/>
      </dsp:nvSpPr>
      <dsp:spPr>
        <a:xfrm>
          <a:off x="5727416" y="-4100"/>
          <a:ext cx="3025665" cy="1055951"/>
        </a:xfrm>
        <a:prstGeom prst="chevron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334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50" b="1" kern="1200" dirty="0" smtClean="0"/>
            <a:t>LOA-MUNICIPAL</a:t>
          </a:r>
          <a:endParaRPr lang="pt-BR" sz="2550" b="1" kern="1200" dirty="0"/>
        </a:p>
      </dsp:txBody>
      <dsp:txXfrm>
        <a:off x="6255392" y="-4100"/>
        <a:ext cx="1969714" cy="10559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7A6A3-B9B6-4A21-A9A5-0F162C3343D2}">
      <dsp:nvSpPr>
        <dsp:cNvPr id="0" name=""/>
        <dsp:cNvSpPr/>
      </dsp:nvSpPr>
      <dsp:spPr>
        <a:xfrm>
          <a:off x="8049" y="152825"/>
          <a:ext cx="2342810" cy="937124"/>
        </a:xfrm>
        <a:prstGeom prst="chevron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026" tIns="69342" rIns="69342" bIns="69342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200" kern="1200" dirty="0"/>
            <a:t>PPA</a:t>
          </a:r>
        </a:p>
      </dsp:txBody>
      <dsp:txXfrm>
        <a:off x="476611" y="152825"/>
        <a:ext cx="1405686" cy="937124"/>
      </dsp:txXfrm>
    </dsp:sp>
    <dsp:sp modelId="{A578CAA7-C01A-4FDC-BC9E-3EF2C2A3288D}">
      <dsp:nvSpPr>
        <dsp:cNvPr id="0" name=""/>
        <dsp:cNvSpPr/>
      </dsp:nvSpPr>
      <dsp:spPr>
        <a:xfrm>
          <a:off x="2008469" y="146153"/>
          <a:ext cx="2342810" cy="93712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026" tIns="69342" rIns="69342" bIns="69342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200" kern="1200" dirty="0"/>
            <a:t>LDO</a:t>
          </a:r>
        </a:p>
      </dsp:txBody>
      <dsp:txXfrm>
        <a:off x="2477031" y="146153"/>
        <a:ext cx="1405686" cy="937124"/>
      </dsp:txXfrm>
    </dsp:sp>
    <dsp:sp modelId="{AB7E2075-D660-4FB9-BA05-B68A78323739}">
      <dsp:nvSpPr>
        <dsp:cNvPr id="0" name=""/>
        <dsp:cNvSpPr/>
      </dsp:nvSpPr>
      <dsp:spPr>
        <a:xfrm>
          <a:off x="4016580" y="146153"/>
          <a:ext cx="2342810" cy="937124"/>
        </a:xfrm>
        <a:prstGeom prst="chevron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026" tIns="69342" rIns="69342" bIns="69342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200" kern="1200" dirty="0"/>
            <a:t>LOA</a:t>
          </a:r>
        </a:p>
      </dsp:txBody>
      <dsp:txXfrm>
        <a:off x="4485142" y="146153"/>
        <a:ext cx="1405686" cy="9371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683AB-4391-43FC-94D3-2F3DD61ED692}">
      <dsp:nvSpPr>
        <dsp:cNvPr id="0" name=""/>
        <dsp:cNvSpPr/>
      </dsp:nvSpPr>
      <dsp:spPr>
        <a:xfrm>
          <a:off x="807752" y="0"/>
          <a:ext cx="8849627" cy="4491318"/>
        </a:xfrm>
        <a:prstGeom prst="rightArrow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8092CEB-E091-49B4-A844-4546A4C49E40}">
      <dsp:nvSpPr>
        <dsp:cNvPr id="0" name=""/>
        <dsp:cNvSpPr/>
      </dsp:nvSpPr>
      <dsp:spPr>
        <a:xfrm>
          <a:off x="1557456" y="1284642"/>
          <a:ext cx="6714110" cy="1796527"/>
        </a:xfrm>
        <a:prstGeom prst="roundRect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500" b="1" kern="1200" dirty="0"/>
            <a:t>EMENDAS PARLAMENTARES</a:t>
          </a:r>
        </a:p>
      </dsp:txBody>
      <dsp:txXfrm>
        <a:off x="1645155" y="1372341"/>
        <a:ext cx="6538712" cy="16211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7A6A3-B9B6-4A21-A9A5-0F162C3343D2}">
      <dsp:nvSpPr>
        <dsp:cNvPr id="0" name=""/>
        <dsp:cNvSpPr/>
      </dsp:nvSpPr>
      <dsp:spPr>
        <a:xfrm>
          <a:off x="0" y="140568"/>
          <a:ext cx="2342810" cy="937124"/>
        </a:xfrm>
        <a:prstGeom prst="chevron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/>
            <a:t>INDIVIDUAIS (RP6)</a:t>
          </a:r>
        </a:p>
      </dsp:txBody>
      <dsp:txXfrm>
        <a:off x="468562" y="140568"/>
        <a:ext cx="1405686" cy="937124"/>
      </dsp:txXfrm>
    </dsp:sp>
    <dsp:sp modelId="{A578CAA7-C01A-4FDC-BC9E-3EF2C2A3288D}">
      <dsp:nvSpPr>
        <dsp:cNvPr id="0" name=""/>
        <dsp:cNvSpPr/>
      </dsp:nvSpPr>
      <dsp:spPr>
        <a:xfrm>
          <a:off x="2008469" y="146153"/>
          <a:ext cx="2342810" cy="937124"/>
        </a:xfrm>
        <a:prstGeom prst="chevron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/>
            <a:t>BANCADA </a:t>
          </a:r>
          <a:r>
            <a:rPr lang="pt-BR" sz="1900" b="1" kern="1200" dirty="0" smtClean="0"/>
            <a:t>ESTADUAL </a:t>
          </a:r>
          <a:r>
            <a:rPr lang="pt-BR" sz="1900" b="1" kern="1200" dirty="0"/>
            <a:t>(RP7)</a:t>
          </a:r>
        </a:p>
      </dsp:txBody>
      <dsp:txXfrm>
        <a:off x="2477031" y="146153"/>
        <a:ext cx="1405686" cy="937124"/>
      </dsp:txXfrm>
    </dsp:sp>
    <dsp:sp modelId="{AB7E2075-D660-4FB9-BA05-B68A78323739}">
      <dsp:nvSpPr>
        <dsp:cNvPr id="0" name=""/>
        <dsp:cNvSpPr/>
      </dsp:nvSpPr>
      <dsp:spPr>
        <a:xfrm>
          <a:off x="4016580" y="146153"/>
          <a:ext cx="2342810" cy="937124"/>
        </a:xfrm>
        <a:prstGeom prst="chevron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/>
            <a:t>COMISSÕES TEMÁTICAS (RP8)</a:t>
          </a:r>
        </a:p>
      </dsp:txBody>
      <dsp:txXfrm>
        <a:off x="4485142" y="146153"/>
        <a:ext cx="1405686" cy="9371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7A6A3-B9B6-4A21-A9A5-0F162C3343D2}">
      <dsp:nvSpPr>
        <dsp:cNvPr id="0" name=""/>
        <dsp:cNvSpPr/>
      </dsp:nvSpPr>
      <dsp:spPr>
        <a:xfrm>
          <a:off x="0" y="140568"/>
          <a:ext cx="2342810" cy="937124"/>
        </a:xfrm>
        <a:prstGeom prst="chevron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/>
            <a:t>INDIVIDUAIS (RP6)</a:t>
          </a:r>
        </a:p>
      </dsp:txBody>
      <dsp:txXfrm>
        <a:off x="468562" y="140568"/>
        <a:ext cx="1405686" cy="937124"/>
      </dsp:txXfrm>
    </dsp:sp>
    <dsp:sp modelId="{A578CAA7-C01A-4FDC-BC9E-3EF2C2A3288D}">
      <dsp:nvSpPr>
        <dsp:cNvPr id="0" name=""/>
        <dsp:cNvSpPr/>
      </dsp:nvSpPr>
      <dsp:spPr>
        <a:xfrm>
          <a:off x="2008469" y="146153"/>
          <a:ext cx="2342810" cy="937124"/>
        </a:xfrm>
        <a:prstGeom prst="chevron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/>
            <a:t>BANCADA </a:t>
          </a:r>
          <a:r>
            <a:rPr lang="pt-BR" sz="1900" b="1" kern="1200" dirty="0" smtClean="0"/>
            <a:t>ESTADUAL </a:t>
          </a:r>
          <a:r>
            <a:rPr lang="pt-BR" sz="1900" b="1" kern="1200" dirty="0"/>
            <a:t>(RP7)</a:t>
          </a:r>
        </a:p>
      </dsp:txBody>
      <dsp:txXfrm>
        <a:off x="2477031" y="146153"/>
        <a:ext cx="1405686" cy="937124"/>
      </dsp:txXfrm>
    </dsp:sp>
    <dsp:sp modelId="{AB7E2075-D660-4FB9-BA05-B68A78323739}">
      <dsp:nvSpPr>
        <dsp:cNvPr id="0" name=""/>
        <dsp:cNvSpPr/>
      </dsp:nvSpPr>
      <dsp:spPr>
        <a:xfrm>
          <a:off x="4016580" y="146153"/>
          <a:ext cx="2342810" cy="937124"/>
        </a:xfrm>
        <a:prstGeom prst="chevron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/>
            <a:t>COMISSÕES TEMÁTICAS (RP8)</a:t>
          </a:r>
        </a:p>
      </dsp:txBody>
      <dsp:txXfrm>
        <a:off x="4485142" y="146153"/>
        <a:ext cx="1405686" cy="9371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7A6A3-B9B6-4A21-A9A5-0F162C3343D2}">
      <dsp:nvSpPr>
        <dsp:cNvPr id="0" name=""/>
        <dsp:cNvSpPr/>
      </dsp:nvSpPr>
      <dsp:spPr>
        <a:xfrm>
          <a:off x="0" y="140568"/>
          <a:ext cx="2342810" cy="937124"/>
        </a:xfrm>
        <a:prstGeom prst="chevron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INDICAÇÃO</a:t>
          </a:r>
          <a:endParaRPr lang="pt-BR" sz="2000" b="1" kern="1200" dirty="0"/>
        </a:p>
      </dsp:txBody>
      <dsp:txXfrm>
        <a:off x="468562" y="140568"/>
        <a:ext cx="1405686" cy="937124"/>
      </dsp:txXfrm>
    </dsp:sp>
    <dsp:sp modelId="{A578CAA7-C01A-4FDC-BC9E-3EF2C2A3288D}">
      <dsp:nvSpPr>
        <dsp:cNvPr id="0" name=""/>
        <dsp:cNvSpPr/>
      </dsp:nvSpPr>
      <dsp:spPr>
        <a:xfrm>
          <a:off x="2008469" y="146153"/>
          <a:ext cx="2342810" cy="937124"/>
        </a:xfrm>
        <a:prstGeom prst="chevron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CADASTRO DE PROPOSTAS</a:t>
          </a:r>
          <a:endParaRPr lang="pt-BR" sz="2000" b="1" kern="1200" dirty="0"/>
        </a:p>
      </dsp:txBody>
      <dsp:txXfrm>
        <a:off x="2477031" y="146153"/>
        <a:ext cx="1405686" cy="937124"/>
      </dsp:txXfrm>
    </dsp:sp>
    <dsp:sp modelId="{AB7E2075-D660-4FB9-BA05-B68A78323739}">
      <dsp:nvSpPr>
        <dsp:cNvPr id="0" name=""/>
        <dsp:cNvSpPr/>
      </dsp:nvSpPr>
      <dsp:spPr>
        <a:xfrm>
          <a:off x="4016580" y="146153"/>
          <a:ext cx="2342810" cy="937124"/>
        </a:xfrm>
        <a:prstGeom prst="chevron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EMPENHO</a:t>
          </a:r>
          <a:endParaRPr lang="pt-BR" sz="2000" b="1" kern="1200" dirty="0"/>
        </a:p>
      </dsp:txBody>
      <dsp:txXfrm>
        <a:off x="4485142" y="146153"/>
        <a:ext cx="1405686" cy="937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AE95-BCA4-435F-88CF-5562DF990909}" type="datetimeFigureOut">
              <a:rPr lang="pt-BR" smtClean="0"/>
              <a:t>01/12/2024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41C-5496-41FC-91A1-E8B15B262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6342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AE95-BCA4-435F-88CF-5562DF990909}" type="datetimeFigureOut">
              <a:rPr lang="pt-BR" smtClean="0"/>
              <a:t>01/12/2024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41C-5496-41FC-91A1-E8B15B262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51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AE95-BCA4-435F-88CF-5562DF990909}" type="datetimeFigureOut">
              <a:rPr lang="pt-BR" smtClean="0"/>
              <a:t>01/12/2024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41C-5496-41FC-91A1-E8B15B262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292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AE95-BCA4-435F-88CF-5562DF990909}" type="datetimeFigureOut">
              <a:rPr lang="pt-BR" smtClean="0"/>
              <a:t>01/12/2024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41C-5496-41FC-91A1-E8B15B262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960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AE95-BCA4-435F-88CF-5562DF990909}" type="datetimeFigureOut">
              <a:rPr lang="pt-BR" smtClean="0"/>
              <a:t>01/12/2024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41C-5496-41FC-91A1-E8B15B262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304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AE95-BCA4-435F-88CF-5562DF990909}" type="datetimeFigureOut">
              <a:rPr lang="pt-BR" smtClean="0"/>
              <a:t>01/12/2024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41C-5496-41FC-91A1-E8B15B262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443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AE95-BCA4-435F-88CF-5562DF990909}" type="datetimeFigureOut">
              <a:rPr lang="pt-BR" smtClean="0"/>
              <a:t>01/12/2024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41C-5496-41FC-91A1-E8B15B262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1575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AE95-BCA4-435F-88CF-5562DF990909}" type="datetimeFigureOut">
              <a:rPr lang="pt-BR" smtClean="0"/>
              <a:t>01/12/2024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41C-5496-41FC-91A1-E8B15B262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855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AE95-BCA4-435F-88CF-5562DF990909}" type="datetimeFigureOut">
              <a:rPr lang="pt-BR" smtClean="0"/>
              <a:t>01/12/2024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41C-5496-41FC-91A1-E8B15B262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9167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AE95-BCA4-435F-88CF-5562DF990909}" type="datetimeFigureOut">
              <a:rPr lang="pt-BR" smtClean="0"/>
              <a:t>01/12/2024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41C-5496-41FC-91A1-E8B15B262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37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AE95-BCA4-435F-88CF-5562DF990909}" type="datetimeFigureOut">
              <a:rPr lang="pt-BR" smtClean="0"/>
              <a:t>01/12/2024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41C-5496-41FC-91A1-E8B15B262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89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EAE95-BCA4-435F-88CF-5562DF990909}" type="datetimeFigureOut">
              <a:rPr lang="pt-BR" smtClean="0"/>
              <a:t>01/12/2024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BF41C-5496-41FC-91A1-E8B15B262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57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551" y="0"/>
            <a:ext cx="10865708" cy="49427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pt-BR" sz="3000" dirty="0"/>
              <a:t>Planejando um novo ciclo mandatário ou ciclo de </a:t>
            </a:r>
            <a:r>
              <a:rPr lang="pt-BR" sz="3000" dirty="0" smtClean="0"/>
              <a:t>mandato</a:t>
            </a:r>
            <a:endParaRPr lang="pt-BR" sz="3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2551" cy="49427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259" y="1"/>
            <a:ext cx="683740" cy="49427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" y="494270"/>
            <a:ext cx="12191998" cy="636373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sz="3500" b="1" dirty="0" smtClean="0"/>
              <a:t>VENCI AS ELEIÇÕES E AGORA?</a:t>
            </a:r>
            <a:endParaRPr lang="pt-BR" sz="35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48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endParaRPr lang="pt-BR" sz="3600" dirty="0" smtClean="0"/>
          </a:p>
          <a:p>
            <a:endParaRPr lang="pt-BR" sz="36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/>
            <a:endParaRPr lang="pt-BR" sz="2800" b="1" dirty="0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ACEFE18C-B359-9AB8-6161-8F3B49154355}"/>
              </a:ext>
            </a:extLst>
          </p:cNvPr>
          <p:cNvSpPr txBox="1">
            <a:spLocks/>
          </p:cNvSpPr>
          <p:nvPr/>
        </p:nvSpPr>
        <p:spPr>
          <a:xfrm>
            <a:off x="9209315" y="6555922"/>
            <a:ext cx="2982685" cy="21227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b="1" dirty="0"/>
              <a:t>Por Deyvid Pereira</a:t>
            </a:r>
          </a:p>
          <a:p>
            <a:endParaRPr lang="pt-BR" sz="1000" dirty="0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642551" y="-13309"/>
            <a:ext cx="10865708" cy="49427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smtClean="0"/>
              <a:t>Planejando para um novo ciclo de mandato</a:t>
            </a:r>
            <a:endParaRPr lang="pt-BR" sz="30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18" y="1693630"/>
            <a:ext cx="8666587" cy="507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47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14062" y="1024989"/>
            <a:ext cx="10629900" cy="50373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sz="4800" b="1" dirty="0"/>
              <a:t>TIPOS DE EMENDAS PARLAMENTARES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48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/>
            <a:endParaRPr lang="pt-BR" sz="2800" b="1" dirty="0"/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75501EE1-FF9D-BD6B-161C-E074D10A3E66}"/>
              </a:ext>
            </a:extLst>
          </p:cNvPr>
          <p:cNvSpPr txBox="1">
            <a:spLocks/>
          </p:cNvSpPr>
          <p:nvPr/>
        </p:nvSpPr>
        <p:spPr>
          <a:xfrm>
            <a:off x="256674" y="160421"/>
            <a:ext cx="10544676" cy="5889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600" b="1" dirty="0">
              <a:cs typeface="Arial" panose="020B0604020202020204" pitchFamily="34" charset="0"/>
            </a:endParaRPr>
          </a:p>
          <a:p>
            <a:pPr algn="just"/>
            <a:endParaRPr lang="pt-BR" sz="1600" b="1" dirty="0">
              <a:cs typeface="Arial" panose="020B0604020202020204" pitchFamily="34" charset="0"/>
            </a:endParaRPr>
          </a:p>
          <a:p>
            <a:pPr algn="just"/>
            <a:endParaRPr lang="pt-BR" sz="1600" b="1" dirty="0">
              <a:cs typeface="Arial" panose="020B0604020202020204" pitchFamily="34" charset="0"/>
            </a:endParaRPr>
          </a:p>
          <a:p>
            <a:pPr algn="just"/>
            <a:endParaRPr lang="pt-BR" sz="1600" b="1" dirty="0">
              <a:cs typeface="Arial" panose="020B0604020202020204" pitchFamily="34" charset="0"/>
            </a:endParaRPr>
          </a:p>
          <a:p>
            <a:pPr algn="just"/>
            <a:endParaRPr lang="pt-BR" sz="16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pt-BR" sz="3100" dirty="0"/>
          </a:p>
          <a:p>
            <a:endParaRPr lang="pt-BR" sz="3100" dirty="0"/>
          </a:p>
          <a:p>
            <a:endParaRPr lang="pt-BR" sz="3100" dirty="0"/>
          </a:p>
          <a:p>
            <a:endParaRPr lang="pt-BR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C8F8F94D-5F44-3D17-4C5A-3542AE6E53AE}"/>
              </a:ext>
            </a:extLst>
          </p:cNvPr>
          <p:cNvGraphicFramePr/>
          <p:nvPr>
            <p:extLst/>
          </p:nvPr>
        </p:nvGraphicFramePr>
        <p:xfrm>
          <a:off x="280723" y="1591935"/>
          <a:ext cx="6563714" cy="1242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Agrupar 9"/>
          <p:cNvGrpSpPr/>
          <p:nvPr/>
        </p:nvGrpSpPr>
        <p:grpSpPr>
          <a:xfrm>
            <a:off x="6310143" y="1719165"/>
            <a:ext cx="2416628" cy="963080"/>
            <a:chOff x="1947279" y="133539"/>
            <a:chExt cx="2376158" cy="96308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Divisa 10"/>
            <p:cNvSpPr/>
            <p:nvPr/>
          </p:nvSpPr>
          <p:spPr>
            <a:xfrm>
              <a:off x="1947279" y="146156"/>
              <a:ext cx="2376158" cy="950463"/>
            </a:xfrm>
            <a:prstGeom prst="chevron">
              <a:avLst/>
            </a:prstGeom>
            <a:solidFill>
              <a:srgbClr val="7030A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Divisa 4"/>
            <p:cNvSpPr txBox="1"/>
            <p:nvPr/>
          </p:nvSpPr>
          <p:spPr>
            <a:xfrm>
              <a:off x="2228242" y="133539"/>
              <a:ext cx="1627921" cy="9504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027" tIns="70676" rIns="70676" bIns="70676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300" b="1" kern="1200" dirty="0"/>
                <a:t>RELATOR (RP9)</a:t>
              </a:r>
            </a:p>
          </p:txBody>
        </p:sp>
      </p:grpSp>
      <p:sp>
        <p:nvSpPr>
          <p:cNvPr id="17" name="Divisa 16"/>
          <p:cNvSpPr/>
          <p:nvPr/>
        </p:nvSpPr>
        <p:spPr>
          <a:xfrm>
            <a:off x="8384722" y="1719165"/>
            <a:ext cx="2416628" cy="950463"/>
          </a:xfrm>
          <a:prstGeom prst="chevron">
            <a:avLst/>
          </a:prstGeom>
          <a:solidFill>
            <a:srgbClr val="C000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Divisa 4"/>
          <p:cNvSpPr txBox="1"/>
          <p:nvPr/>
        </p:nvSpPr>
        <p:spPr>
          <a:xfrm>
            <a:off x="8769383" y="1731782"/>
            <a:ext cx="1655647" cy="88864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2027" tIns="70676" rIns="70676" bIns="70676" numCol="1" spcCol="1270" anchor="ctr" anchorCtr="0">
            <a:noAutofit/>
          </a:bodyPr>
          <a:lstStyle/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dirty="0"/>
              <a:t>DISCRICIONÁRIAS (RP2)</a:t>
            </a:r>
            <a:endParaRPr lang="pt-BR" sz="1400" b="1" kern="1200" dirty="0"/>
          </a:p>
        </p:txBody>
      </p:sp>
      <p:cxnSp>
        <p:nvCxnSpPr>
          <p:cNvPr id="14" name="Conector de Seta Reta 13"/>
          <p:cNvCxnSpPr>
            <a:cxnSpLocks/>
          </p:cNvCxnSpPr>
          <p:nvPr/>
        </p:nvCxnSpPr>
        <p:spPr>
          <a:xfrm flipH="1">
            <a:off x="1273630" y="2765171"/>
            <a:ext cx="8163" cy="2479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2" name="Retângulo Arredondado 21"/>
          <p:cNvSpPr/>
          <p:nvPr/>
        </p:nvSpPr>
        <p:spPr>
          <a:xfrm>
            <a:off x="363311" y="3083775"/>
            <a:ext cx="1836964" cy="5094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/>
              <a:t>EC- 86/2015 IMPOSITIVAS</a:t>
            </a:r>
          </a:p>
        </p:txBody>
      </p:sp>
      <p:sp>
        <p:nvSpPr>
          <p:cNvPr id="24" name="Retângulo Arredondado 23"/>
          <p:cNvSpPr/>
          <p:nvPr/>
        </p:nvSpPr>
        <p:spPr>
          <a:xfrm>
            <a:off x="371474" y="3988432"/>
            <a:ext cx="1836964" cy="138711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/>
              <a:t>Art. 166 CFRB/1988. </a:t>
            </a:r>
            <a:r>
              <a:rPr lang="pt-BR" sz="1700" b="1" dirty="0" smtClean="0"/>
              <a:t>2</a:t>
            </a:r>
            <a:r>
              <a:rPr lang="pt-BR" sz="1700" b="1" dirty="0"/>
              <a:t>% da  </a:t>
            </a:r>
            <a:r>
              <a:rPr lang="pt-BR" sz="1700" b="1" dirty="0" smtClean="0"/>
              <a:t>RCL. Sendo 1.55% DEP. e 0,45% SENADOR</a:t>
            </a:r>
            <a:endParaRPr lang="pt-BR" sz="1700" b="1" dirty="0"/>
          </a:p>
        </p:txBody>
      </p:sp>
      <p:cxnSp>
        <p:nvCxnSpPr>
          <p:cNvPr id="25" name="Conector de Seta Reta 24"/>
          <p:cNvCxnSpPr>
            <a:cxnSpLocks/>
          </p:cNvCxnSpPr>
          <p:nvPr/>
        </p:nvCxnSpPr>
        <p:spPr>
          <a:xfrm>
            <a:off x="1273630" y="3638426"/>
            <a:ext cx="0" cy="2712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>
            <a:cxnSpLocks/>
            <a:endCxn id="27" idx="0"/>
          </p:cNvCxnSpPr>
          <p:nvPr/>
        </p:nvCxnSpPr>
        <p:spPr>
          <a:xfrm>
            <a:off x="3236280" y="2725949"/>
            <a:ext cx="0" cy="358694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7" name="Retângulo Arredondado 26"/>
          <p:cNvSpPr/>
          <p:nvPr/>
        </p:nvSpPr>
        <p:spPr>
          <a:xfrm>
            <a:off x="2317798" y="3084643"/>
            <a:ext cx="1836964" cy="50948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EC-100/2019</a:t>
            </a:r>
          </a:p>
          <a:p>
            <a:pPr algn="ctr"/>
            <a:r>
              <a:rPr lang="pt-BR" sz="1600" b="1" dirty="0"/>
              <a:t>IMPOSITIVAS</a:t>
            </a:r>
          </a:p>
        </p:txBody>
      </p:sp>
      <p:cxnSp>
        <p:nvCxnSpPr>
          <p:cNvPr id="28" name="Conector de Seta Reta 27"/>
          <p:cNvCxnSpPr>
            <a:cxnSpLocks/>
          </p:cNvCxnSpPr>
          <p:nvPr/>
        </p:nvCxnSpPr>
        <p:spPr>
          <a:xfrm>
            <a:off x="3228117" y="3661998"/>
            <a:ext cx="0" cy="338682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9" name="Retângulo Arredondado 28"/>
          <p:cNvSpPr/>
          <p:nvPr/>
        </p:nvSpPr>
        <p:spPr>
          <a:xfrm>
            <a:off x="2317798" y="4013427"/>
            <a:ext cx="1836964" cy="45714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1,0% RCL</a:t>
            </a:r>
          </a:p>
        </p:txBody>
      </p:sp>
      <p:cxnSp>
        <p:nvCxnSpPr>
          <p:cNvPr id="30" name="Conector de Seta Reta 29"/>
          <p:cNvCxnSpPr>
            <a:cxnSpLocks/>
          </p:cNvCxnSpPr>
          <p:nvPr/>
        </p:nvCxnSpPr>
        <p:spPr>
          <a:xfrm>
            <a:off x="5315451" y="2725949"/>
            <a:ext cx="0" cy="35782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1" name="Retângulo Arredondado 30"/>
          <p:cNvSpPr/>
          <p:nvPr/>
        </p:nvSpPr>
        <p:spPr>
          <a:xfrm>
            <a:off x="4323629" y="3105262"/>
            <a:ext cx="1836964" cy="462531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ART. 43 RESOLUÇÃO 01/2006</a:t>
            </a:r>
          </a:p>
        </p:txBody>
      </p:sp>
      <p:cxnSp>
        <p:nvCxnSpPr>
          <p:cNvPr id="32" name="Conector de Seta Reta 31"/>
          <p:cNvCxnSpPr>
            <a:cxnSpLocks/>
          </p:cNvCxnSpPr>
          <p:nvPr/>
        </p:nvCxnSpPr>
        <p:spPr>
          <a:xfrm>
            <a:off x="5307288" y="3621368"/>
            <a:ext cx="0" cy="34735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3" name="Retângulo Arredondado 32"/>
          <p:cNvSpPr/>
          <p:nvPr/>
        </p:nvSpPr>
        <p:spPr>
          <a:xfrm>
            <a:off x="4319920" y="4000680"/>
            <a:ext cx="1836964" cy="882405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Q</a:t>
            </a:r>
            <a:r>
              <a:rPr lang="pt-BR" sz="1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uatro de apropriação </a:t>
            </a:r>
            <a:r>
              <a:rPr lang="pt-BR" sz="14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e  </a:t>
            </a:r>
            <a:r>
              <a:rPr lang="pt-BR" sz="1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quatro de remanejamento</a:t>
            </a:r>
            <a:endParaRPr lang="pt-BR" sz="1400" b="1" dirty="0">
              <a:solidFill>
                <a:schemeClr val="bg1"/>
              </a:solidFill>
            </a:endParaRPr>
          </a:p>
        </p:txBody>
      </p:sp>
      <p:cxnSp>
        <p:nvCxnSpPr>
          <p:cNvPr id="34" name="Conector de Seta Reta 33"/>
          <p:cNvCxnSpPr>
            <a:cxnSpLocks/>
          </p:cNvCxnSpPr>
          <p:nvPr/>
        </p:nvCxnSpPr>
        <p:spPr>
          <a:xfrm>
            <a:off x="7386459" y="2804395"/>
            <a:ext cx="10384" cy="50214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6" name="Retângulo Arredondado 35"/>
          <p:cNvSpPr/>
          <p:nvPr/>
        </p:nvSpPr>
        <p:spPr>
          <a:xfrm>
            <a:off x="6266244" y="3460466"/>
            <a:ext cx="2254703" cy="2548174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ART. 53 RESOLUÇÃO 01/2006. O VALOR PODE EQUIVALER </a:t>
            </a:r>
            <a:r>
              <a:rPr lang="pt-BR" sz="1400" b="1" u="sng" dirty="0">
                <a:solidFill>
                  <a:srgbClr val="FFFF00"/>
                </a:solidFill>
              </a:rPr>
              <a:t>ATÉ </a:t>
            </a:r>
            <a:r>
              <a:rPr lang="pt-BR" sz="1400" b="1" dirty="0">
                <a:solidFill>
                  <a:schemeClr val="bg1"/>
                </a:solidFill>
              </a:rPr>
              <a:t>A SOMATÓRIA DOS VALORES DAS EMENDAS INDIVIDUAIS E DE BANCADA</a:t>
            </a:r>
            <a:r>
              <a:rPr lang="pt-BR" sz="1400" b="1" dirty="0" smtClean="0">
                <a:solidFill>
                  <a:schemeClr val="bg1"/>
                </a:solidFill>
              </a:rPr>
              <a:t>. ESTA FORMA DE DESTINAÇÃO DE RECRUSOS FOI DECLARADA INCONSTITUCIONAL PELO STF.</a:t>
            </a:r>
            <a:endParaRPr lang="pt-BR" sz="1400" b="1" dirty="0">
              <a:solidFill>
                <a:schemeClr val="bg1"/>
              </a:solidFill>
            </a:endParaRPr>
          </a:p>
        </p:txBody>
      </p:sp>
      <p:cxnSp>
        <p:nvCxnSpPr>
          <p:cNvPr id="37" name="Conector de Seta Reta 36"/>
          <p:cNvCxnSpPr>
            <a:cxnSpLocks/>
          </p:cNvCxnSpPr>
          <p:nvPr/>
        </p:nvCxnSpPr>
        <p:spPr>
          <a:xfrm>
            <a:off x="9584873" y="2804394"/>
            <a:ext cx="0" cy="9696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8" name="Retângulo Arredondado 37"/>
          <p:cNvSpPr/>
          <p:nvPr/>
        </p:nvSpPr>
        <p:spPr>
          <a:xfrm>
            <a:off x="8606171" y="3774031"/>
            <a:ext cx="1836964" cy="1938612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b="1" dirty="0">
              <a:solidFill>
                <a:schemeClr val="bg1"/>
              </a:solidFill>
            </a:endParaRPr>
          </a:p>
          <a:p>
            <a:pPr algn="ctr"/>
            <a:r>
              <a:rPr lang="pt-BR" sz="1550" b="1" dirty="0">
                <a:solidFill>
                  <a:schemeClr val="bg1"/>
                </a:solidFill>
              </a:rPr>
              <a:t>SÃO AS DESPESAS DE APLICAÇÃO LIVRE. SÃO OS ORÇAMENTOS PRÓPRIOS DE CADA </a:t>
            </a:r>
            <a:r>
              <a:rPr lang="pt-BR" sz="1550" b="1" dirty="0" smtClean="0">
                <a:solidFill>
                  <a:schemeClr val="bg1"/>
                </a:solidFill>
              </a:rPr>
              <a:t>ÓRGÃO.</a:t>
            </a:r>
            <a:endParaRPr lang="pt-BR" sz="1550" b="1" dirty="0">
              <a:solidFill>
                <a:schemeClr val="bg1"/>
              </a:solidFill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35734DA0-417E-5F3B-FE06-74117EE2A0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73" y="89807"/>
            <a:ext cx="1305427" cy="2321699"/>
          </a:xfrm>
          <a:prstGeom prst="rect">
            <a:avLst/>
          </a:prstGeom>
        </p:spPr>
      </p:pic>
      <p:sp>
        <p:nvSpPr>
          <p:cNvPr id="19" name="Subtítulo 2">
            <a:extLst>
              <a:ext uri="{FF2B5EF4-FFF2-40B4-BE49-F238E27FC236}">
                <a16:creationId xmlns:a16="http://schemas.microsoft.com/office/drawing/2014/main" id="{393E677F-2488-BB86-ED3A-69B72391063A}"/>
              </a:ext>
            </a:extLst>
          </p:cNvPr>
          <p:cNvSpPr txBox="1">
            <a:spLocks/>
          </p:cNvSpPr>
          <p:nvPr/>
        </p:nvSpPr>
        <p:spPr>
          <a:xfrm>
            <a:off x="9209315" y="6555922"/>
            <a:ext cx="2982685" cy="21227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b="1" dirty="0"/>
              <a:t>Por Deyvid Pereira</a:t>
            </a:r>
          </a:p>
          <a:p>
            <a:endParaRPr lang="pt-BR" sz="1000" dirty="0"/>
          </a:p>
        </p:txBody>
      </p:sp>
      <p:sp>
        <p:nvSpPr>
          <p:cNvPr id="20" name="Retângulo Arredondado 23">
            <a:extLst>
              <a:ext uri="{FF2B5EF4-FFF2-40B4-BE49-F238E27FC236}">
                <a16:creationId xmlns:a16="http://schemas.microsoft.com/office/drawing/2014/main" id="{CEEDC0C8-CB2A-1DF6-DFD7-B61BBEDFDD49}"/>
              </a:ext>
            </a:extLst>
          </p:cNvPr>
          <p:cNvSpPr/>
          <p:nvPr/>
        </p:nvSpPr>
        <p:spPr>
          <a:xfrm>
            <a:off x="355148" y="5416644"/>
            <a:ext cx="1836964" cy="5919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/>
              <a:t>50% NA SAÚDE</a:t>
            </a:r>
          </a:p>
        </p:txBody>
      </p:sp>
      <p:sp>
        <p:nvSpPr>
          <p:cNvPr id="21" name="Retângulo Arredondado 28">
            <a:extLst>
              <a:ext uri="{FF2B5EF4-FFF2-40B4-BE49-F238E27FC236}">
                <a16:creationId xmlns:a16="http://schemas.microsoft.com/office/drawing/2014/main" id="{7E7F8127-2871-E328-8FC0-E153879BE5A2}"/>
              </a:ext>
            </a:extLst>
          </p:cNvPr>
          <p:cNvSpPr/>
          <p:nvPr/>
        </p:nvSpPr>
        <p:spPr>
          <a:xfrm>
            <a:off x="2317798" y="4548186"/>
            <a:ext cx="1836964" cy="12848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SEM </a:t>
            </a:r>
            <a:r>
              <a:rPr lang="pt-BR" sz="1400" b="1" dirty="0" smtClean="0"/>
              <a:t>ORIGATORIEDADE </a:t>
            </a:r>
            <a:r>
              <a:rPr lang="pt-BR" sz="1400" b="1" dirty="0"/>
              <a:t>NA </a:t>
            </a:r>
            <a:r>
              <a:rPr lang="pt-BR" sz="1400" b="1" dirty="0" smtClean="0"/>
              <a:t>SAÚDE. DAR </a:t>
            </a:r>
            <a:r>
              <a:rPr lang="pt-BR" sz="1400" b="1" dirty="0"/>
              <a:t>CONTINUIDADE A OBRAS INICIADAS.</a:t>
            </a:r>
          </a:p>
          <a:p>
            <a:pPr algn="ctr"/>
            <a:endParaRPr lang="pt-BR" sz="1400" b="1" dirty="0"/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0"/>
            <a:ext cx="642551" cy="494270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08259" y="1"/>
            <a:ext cx="683740" cy="49427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5" name="Título 1"/>
          <p:cNvSpPr txBox="1">
            <a:spLocks/>
          </p:cNvSpPr>
          <p:nvPr/>
        </p:nvSpPr>
        <p:spPr>
          <a:xfrm>
            <a:off x="642551" y="0"/>
            <a:ext cx="10865708" cy="49427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smtClean="0"/>
              <a:t>Planejando para um novo ciclo de mandato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288640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14062" y="1024989"/>
            <a:ext cx="10629900" cy="50373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sz="4800" b="1" dirty="0" smtClean="0"/>
              <a:t>CICLO DA EXECUÇÃO ORÇAMENTÁRIA</a:t>
            </a: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48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/>
            <a:endParaRPr lang="pt-BR" sz="2800" b="1" dirty="0"/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75501EE1-FF9D-BD6B-161C-E074D10A3E66}"/>
              </a:ext>
            </a:extLst>
          </p:cNvPr>
          <p:cNvSpPr txBox="1">
            <a:spLocks/>
          </p:cNvSpPr>
          <p:nvPr/>
        </p:nvSpPr>
        <p:spPr>
          <a:xfrm>
            <a:off x="256674" y="160421"/>
            <a:ext cx="10544676" cy="5889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600" b="1" dirty="0">
              <a:cs typeface="Arial" panose="020B0604020202020204" pitchFamily="34" charset="0"/>
            </a:endParaRPr>
          </a:p>
          <a:p>
            <a:pPr algn="just"/>
            <a:endParaRPr lang="pt-BR" sz="1600" b="1" dirty="0">
              <a:cs typeface="Arial" panose="020B0604020202020204" pitchFamily="34" charset="0"/>
            </a:endParaRPr>
          </a:p>
          <a:p>
            <a:pPr algn="just"/>
            <a:endParaRPr lang="pt-BR" sz="1600" b="1" dirty="0">
              <a:cs typeface="Arial" panose="020B0604020202020204" pitchFamily="34" charset="0"/>
            </a:endParaRPr>
          </a:p>
          <a:p>
            <a:pPr algn="just"/>
            <a:endParaRPr lang="pt-BR" sz="1600" b="1" dirty="0">
              <a:cs typeface="Arial" panose="020B0604020202020204" pitchFamily="34" charset="0"/>
            </a:endParaRPr>
          </a:p>
          <a:p>
            <a:pPr algn="just"/>
            <a:endParaRPr lang="pt-BR" sz="16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pt-BR" sz="3100" dirty="0"/>
          </a:p>
          <a:p>
            <a:endParaRPr lang="pt-BR" sz="3100" dirty="0"/>
          </a:p>
          <a:p>
            <a:endParaRPr lang="pt-BR" sz="3100" dirty="0"/>
          </a:p>
          <a:p>
            <a:endParaRPr lang="pt-BR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C8F8F94D-5F44-3D17-4C5A-3542AE6E53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0834660"/>
              </p:ext>
            </p:extLst>
          </p:nvPr>
        </p:nvGraphicFramePr>
        <p:xfrm>
          <a:off x="280723" y="1591935"/>
          <a:ext cx="6563714" cy="1242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Agrupar 9"/>
          <p:cNvGrpSpPr/>
          <p:nvPr/>
        </p:nvGrpSpPr>
        <p:grpSpPr>
          <a:xfrm>
            <a:off x="6221186" y="1719165"/>
            <a:ext cx="2601707" cy="963080"/>
            <a:chOff x="1947279" y="133539"/>
            <a:chExt cx="2376158" cy="96308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Divisa 10"/>
            <p:cNvSpPr/>
            <p:nvPr/>
          </p:nvSpPr>
          <p:spPr>
            <a:xfrm>
              <a:off x="1947279" y="146156"/>
              <a:ext cx="2376158" cy="950463"/>
            </a:xfrm>
            <a:prstGeom prst="chevron">
              <a:avLst/>
            </a:prstGeom>
            <a:solidFill>
              <a:srgbClr val="7030A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Divisa 4"/>
            <p:cNvSpPr txBox="1"/>
            <p:nvPr/>
          </p:nvSpPr>
          <p:spPr>
            <a:xfrm>
              <a:off x="2228242" y="133539"/>
              <a:ext cx="1675079" cy="9504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027" tIns="70676" rIns="70676" bIns="70676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300" b="1" kern="1200" dirty="0" smtClean="0"/>
                <a:t>LIQUIDAÇÃO</a:t>
              </a:r>
              <a:endParaRPr lang="pt-BR" sz="2300" b="1" kern="1200" dirty="0"/>
            </a:p>
          </p:txBody>
        </p:sp>
      </p:grpSp>
      <p:sp>
        <p:nvSpPr>
          <p:cNvPr id="17" name="Divisa 16"/>
          <p:cNvSpPr/>
          <p:nvPr/>
        </p:nvSpPr>
        <p:spPr>
          <a:xfrm>
            <a:off x="8384722" y="1719165"/>
            <a:ext cx="2416628" cy="950463"/>
          </a:xfrm>
          <a:prstGeom prst="chevron">
            <a:avLst/>
          </a:prstGeom>
          <a:solidFill>
            <a:srgbClr val="C000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Divisa 4"/>
          <p:cNvSpPr txBox="1"/>
          <p:nvPr/>
        </p:nvSpPr>
        <p:spPr>
          <a:xfrm>
            <a:off x="8769383" y="1731782"/>
            <a:ext cx="1655647" cy="88864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2027" tIns="70676" rIns="70676" bIns="70676" numCol="1" spcCol="1270" anchor="ctr" anchorCtr="0">
            <a:noAutofit/>
          </a:bodyPr>
          <a:lstStyle/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900" b="1" dirty="0" smtClean="0"/>
              <a:t>PAGAMENTO</a:t>
            </a:r>
            <a:endParaRPr lang="pt-BR" sz="1900" b="1" kern="1200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35734DA0-417E-5F3B-FE06-74117EE2A0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73" y="89807"/>
            <a:ext cx="1305427" cy="2321699"/>
          </a:xfrm>
          <a:prstGeom prst="rect">
            <a:avLst/>
          </a:prstGeom>
        </p:spPr>
      </p:pic>
      <p:sp>
        <p:nvSpPr>
          <p:cNvPr id="19" name="Subtítulo 2">
            <a:extLst>
              <a:ext uri="{FF2B5EF4-FFF2-40B4-BE49-F238E27FC236}">
                <a16:creationId xmlns:a16="http://schemas.microsoft.com/office/drawing/2014/main" id="{393E677F-2488-BB86-ED3A-69B72391063A}"/>
              </a:ext>
            </a:extLst>
          </p:cNvPr>
          <p:cNvSpPr txBox="1">
            <a:spLocks/>
          </p:cNvSpPr>
          <p:nvPr/>
        </p:nvSpPr>
        <p:spPr>
          <a:xfrm>
            <a:off x="9209315" y="6555922"/>
            <a:ext cx="2982685" cy="21227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b="1" dirty="0"/>
              <a:t>Por Deyvid Pereira</a:t>
            </a:r>
          </a:p>
          <a:p>
            <a:endParaRPr lang="pt-BR" sz="1000" dirty="0"/>
          </a:p>
        </p:txBody>
      </p:sp>
      <p:pic>
        <p:nvPicPr>
          <p:cNvPr id="1026" name="Picture 2" descr="Plenário do Congresso mantém 20 vetos presidenciais — Senado Notícia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24" y="2740242"/>
            <a:ext cx="10520626" cy="320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08259" y="1"/>
            <a:ext cx="683740" cy="49427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" y="0"/>
            <a:ext cx="642551" cy="494270"/>
          </a:xfrm>
          <a:prstGeom prst="rect">
            <a:avLst/>
          </a:prstGeom>
        </p:spPr>
      </p:pic>
      <p:sp>
        <p:nvSpPr>
          <p:cNvPr id="22" name="Título 1"/>
          <p:cNvSpPr txBox="1">
            <a:spLocks/>
          </p:cNvSpPr>
          <p:nvPr/>
        </p:nvSpPr>
        <p:spPr>
          <a:xfrm>
            <a:off x="642551" y="0"/>
            <a:ext cx="10865708" cy="49427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smtClean="0"/>
              <a:t>Planejando para um novo ciclo de mandato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24295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551" y="0"/>
            <a:ext cx="10865708" cy="49427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pt-BR" sz="3000" dirty="0"/>
              <a:t>Planejando um novo ciclo mandatário ou ciclo de </a:t>
            </a:r>
            <a:r>
              <a:rPr lang="pt-BR" sz="3000" dirty="0" smtClean="0"/>
              <a:t>mandato</a:t>
            </a:r>
            <a:endParaRPr lang="pt-BR" sz="3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2551" cy="49427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259" y="1"/>
            <a:ext cx="683740" cy="49427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" y="494270"/>
            <a:ext cx="12191998" cy="636373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sz="3500" b="1" dirty="0" smtClean="0"/>
              <a:t>VENCI AS ELEIÇÕES E AGORA?</a:t>
            </a:r>
            <a:endParaRPr lang="pt-BR" sz="35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48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endParaRPr lang="pt-BR" sz="3600" dirty="0" smtClean="0"/>
          </a:p>
          <a:p>
            <a:endParaRPr lang="pt-BR" sz="36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/>
            <a:endParaRPr lang="pt-BR" sz="2800" b="1" dirty="0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ACEFE18C-B359-9AB8-6161-8F3B49154355}"/>
              </a:ext>
            </a:extLst>
          </p:cNvPr>
          <p:cNvSpPr txBox="1">
            <a:spLocks/>
          </p:cNvSpPr>
          <p:nvPr/>
        </p:nvSpPr>
        <p:spPr>
          <a:xfrm>
            <a:off x="9209315" y="6555922"/>
            <a:ext cx="2982685" cy="21227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b="1" dirty="0"/>
              <a:t>Por Deyvid Pereira</a:t>
            </a:r>
          </a:p>
          <a:p>
            <a:endParaRPr lang="pt-BR" sz="1000" dirty="0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642551" y="-13309"/>
            <a:ext cx="10865708" cy="49427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smtClean="0"/>
              <a:t>Planejando para um novo ciclo de mandato</a:t>
            </a:r>
            <a:endParaRPr lang="pt-BR" sz="3000"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51" y="1584356"/>
            <a:ext cx="8398365" cy="518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551" y="0"/>
            <a:ext cx="10865708" cy="49427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pt-BR" sz="3000" dirty="0"/>
              <a:t>Planejando um novo ciclo mandatário ou ciclo de </a:t>
            </a:r>
            <a:r>
              <a:rPr lang="pt-BR" sz="3000" dirty="0" smtClean="0"/>
              <a:t>mandato</a:t>
            </a:r>
            <a:endParaRPr lang="pt-BR" sz="3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2551" cy="49427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259" y="1"/>
            <a:ext cx="683740" cy="49427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" y="494270"/>
            <a:ext cx="12191998" cy="636373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sz="3500" b="1" dirty="0" smtClean="0"/>
              <a:t>VENCI AS ELEIÇÕES E AGORA?</a:t>
            </a:r>
            <a:endParaRPr lang="pt-BR" sz="35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48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endParaRPr lang="pt-BR" sz="3600" dirty="0" smtClean="0"/>
          </a:p>
          <a:p>
            <a:endParaRPr lang="pt-BR" sz="36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/>
            <a:endParaRPr lang="pt-BR" sz="2800" b="1" dirty="0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ACEFE18C-B359-9AB8-6161-8F3B49154355}"/>
              </a:ext>
            </a:extLst>
          </p:cNvPr>
          <p:cNvSpPr txBox="1">
            <a:spLocks/>
          </p:cNvSpPr>
          <p:nvPr/>
        </p:nvSpPr>
        <p:spPr>
          <a:xfrm>
            <a:off x="9209315" y="6555922"/>
            <a:ext cx="2982685" cy="21227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b="1" dirty="0"/>
              <a:t>Por Deyvid Pereira</a:t>
            </a:r>
          </a:p>
          <a:p>
            <a:endParaRPr lang="pt-BR" sz="1000" dirty="0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642551" y="-13309"/>
            <a:ext cx="10865708" cy="49427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smtClean="0"/>
              <a:t>Planejando para um novo ciclo de mandato</a:t>
            </a:r>
            <a:endParaRPr lang="pt-BR" sz="30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51" y="1566250"/>
            <a:ext cx="8490757" cy="520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35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551" y="0"/>
            <a:ext cx="10865708" cy="49427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pt-BR" sz="3000" dirty="0"/>
              <a:t>Planejando um novo ciclo mandatário ou ciclo de </a:t>
            </a:r>
            <a:r>
              <a:rPr lang="pt-BR" sz="3000" dirty="0" smtClean="0"/>
              <a:t>mandato</a:t>
            </a:r>
            <a:endParaRPr lang="pt-BR" sz="3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2551" cy="49427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259" y="1"/>
            <a:ext cx="683740" cy="49427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" y="494270"/>
            <a:ext cx="12191998" cy="636373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sz="3500" b="1" dirty="0" smtClean="0"/>
              <a:t>VENCI AS ELEIÇÕES E AGORA?</a:t>
            </a:r>
            <a:endParaRPr lang="pt-BR" sz="35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48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endParaRPr lang="pt-BR" sz="3600" dirty="0" smtClean="0"/>
          </a:p>
          <a:p>
            <a:endParaRPr lang="pt-BR" sz="36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/>
            <a:endParaRPr lang="pt-BR" sz="2800" b="1" dirty="0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ACEFE18C-B359-9AB8-6161-8F3B49154355}"/>
              </a:ext>
            </a:extLst>
          </p:cNvPr>
          <p:cNvSpPr txBox="1">
            <a:spLocks/>
          </p:cNvSpPr>
          <p:nvPr/>
        </p:nvSpPr>
        <p:spPr>
          <a:xfrm>
            <a:off x="9209315" y="6555922"/>
            <a:ext cx="2982685" cy="21227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b="1" dirty="0"/>
              <a:t>Por Deyvid Pereira</a:t>
            </a:r>
          </a:p>
          <a:p>
            <a:endParaRPr lang="pt-BR" sz="1000" dirty="0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642551" y="-13309"/>
            <a:ext cx="10865708" cy="49427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smtClean="0"/>
              <a:t>Planejando para um novo ciclo de mandato</a:t>
            </a:r>
            <a:endParaRPr lang="pt-BR" sz="30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51" y="1611518"/>
            <a:ext cx="8514621" cy="515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94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551" y="0"/>
            <a:ext cx="10865708" cy="49427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pt-BR" sz="3000" dirty="0"/>
              <a:t>Planejando um novo ciclo mandatário ou ciclo de </a:t>
            </a:r>
            <a:r>
              <a:rPr lang="pt-BR" sz="3000" dirty="0" smtClean="0"/>
              <a:t>mandato</a:t>
            </a:r>
            <a:endParaRPr lang="pt-BR" sz="3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2551" cy="49427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259" y="1"/>
            <a:ext cx="683740" cy="49427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" y="494270"/>
            <a:ext cx="12191998" cy="636373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sz="3500" b="1" dirty="0" smtClean="0"/>
              <a:t>VENCI AS ELEIÇÕES E AGORA?</a:t>
            </a:r>
            <a:endParaRPr lang="pt-BR" sz="35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48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endParaRPr lang="pt-BR" sz="3600" dirty="0" smtClean="0"/>
          </a:p>
          <a:p>
            <a:endParaRPr lang="pt-BR" sz="36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/>
            <a:endParaRPr lang="pt-BR" sz="2800" b="1" dirty="0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ACEFE18C-B359-9AB8-6161-8F3B49154355}"/>
              </a:ext>
            </a:extLst>
          </p:cNvPr>
          <p:cNvSpPr txBox="1">
            <a:spLocks/>
          </p:cNvSpPr>
          <p:nvPr/>
        </p:nvSpPr>
        <p:spPr>
          <a:xfrm>
            <a:off x="9209315" y="6555922"/>
            <a:ext cx="2982685" cy="21227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b="1" dirty="0"/>
              <a:t>Por Deyvid Pereira</a:t>
            </a:r>
          </a:p>
          <a:p>
            <a:endParaRPr lang="pt-BR" sz="1000" dirty="0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642551" y="-13309"/>
            <a:ext cx="10865708" cy="49427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smtClean="0"/>
              <a:t>Planejando para um novo ciclo de mandato</a:t>
            </a:r>
            <a:endParaRPr lang="pt-BR" sz="30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51" y="1601943"/>
            <a:ext cx="8465049" cy="51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84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551" y="0"/>
            <a:ext cx="10865708" cy="49427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pt-BR" sz="3000" dirty="0"/>
              <a:t>Planejando um novo ciclo mandatário ou ciclo de </a:t>
            </a:r>
            <a:r>
              <a:rPr lang="pt-BR" sz="3000" dirty="0" smtClean="0"/>
              <a:t>mandato</a:t>
            </a:r>
            <a:endParaRPr lang="pt-BR" sz="3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2551" cy="49427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259" y="1"/>
            <a:ext cx="683740" cy="49427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20594" y="593858"/>
            <a:ext cx="12191998" cy="636373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sz="4800" b="1" dirty="0" smtClean="0"/>
              <a:t>AS </a:t>
            </a:r>
            <a:r>
              <a:rPr lang="pt-BR" sz="4800" b="1" dirty="0"/>
              <a:t>MATÉRIAS DELIBERADAS NA </a:t>
            </a:r>
            <a:r>
              <a:rPr lang="pt-BR" sz="4800" b="1" dirty="0" smtClean="0"/>
              <a:t>CÂMARA</a:t>
            </a:r>
            <a:endParaRPr lang="pt-BR" sz="48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48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endParaRPr lang="pt-BR" sz="3600" dirty="0" smtClean="0"/>
          </a:p>
          <a:p>
            <a:endParaRPr lang="pt-BR" sz="36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/>
            <a:endParaRPr lang="pt-BR" sz="28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C8F8F94D-5F44-3D17-4C5A-3542AE6E53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039043"/>
              </p:ext>
            </p:extLst>
          </p:nvPr>
        </p:nvGraphicFramePr>
        <p:xfrm>
          <a:off x="504535" y="2920496"/>
          <a:ext cx="8919628" cy="1047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Divisa 10"/>
          <p:cNvSpPr/>
          <p:nvPr/>
        </p:nvSpPr>
        <p:spPr>
          <a:xfrm>
            <a:off x="8964778" y="2920496"/>
            <a:ext cx="2900344" cy="1047751"/>
          </a:xfrm>
          <a:prstGeom prst="chevron">
            <a:avLst/>
          </a:prstGeom>
          <a:solidFill>
            <a:srgbClr val="C000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Divisa 4"/>
          <p:cNvSpPr txBox="1"/>
          <p:nvPr/>
        </p:nvSpPr>
        <p:spPr>
          <a:xfrm>
            <a:off x="9391950" y="3000046"/>
            <a:ext cx="1655647" cy="88864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2027" tIns="70676" rIns="70676" bIns="70676" numCol="1" spcCol="1270" anchor="ctr" anchorCtr="0">
            <a:noAutofit/>
          </a:bodyPr>
          <a:lstStyle/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b="1" dirty="0"/>
              <a:t>Projetos de </a:t>
            </a:r>
            <a:r>
              <a:rPr lang="pt-BR" sz="2000" b="1" dirty="0" smtClean="0"/>
              <a:t>Leis - MUNICIPAIS</a:t>
            </a:r>
            <a:endParaRPr lang="pt-BR" sz="2000" b="1" kern="1200" dirty="0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ACEFE18C-B359-9AB8-6161-8F3B49154355}"/>
              </a:ext>
            </a:extLst>
          </p:cNvPr>
          <p:cNvSpPr txBox="1">
            <a:spLocks/>
          </p:cNvSpPr>
          <p:nvPr/>
        </p:nvSpPr>
        <p:spPr>
          <a:xfrm>
            <a:off x="9209315" y="6555922"/>
            <a:ext cx="2982685" cy="21227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b="1" dirty="0"/>
              <a:t>Por Deyvid Pereira</a:t>
            </a:r>
          </a:p>
          <a:p>
            <a:endParaRPr lang="pt-BR" sz="1000" dirty="0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642551" y="-13309"/>
            <a:ext cx="10865708" cy="49427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smtClean="0"/>
              <a:t>Planejando para um novo ciclo de mandato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417763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1" y="494270"/>
            <a:ext cx="12191999" cy="636373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sz="4800" b="1" dirty="0"/>
              <a:t>AS MATÉRIAS DELIBERADAS NA </a:t>
            </a:r>
            <a:r>
              <a:rPr lang="pt-BR" sz="4800" b="1" dirty="0" smtClean="0"/>
              <a:t>CÂMARA</a:t>
            </a:r>
            <a:endParaRPr lang="pt-BR" sz="48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4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48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/>
            <a:endParaRPr lang="pt-BR" sz="2800" b="1" dirty="0"/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75501EE1-FF9D-BD6B-161C-E074D10A3E66}"/>
              </a:ext>
            </a:extLst>
          </p:cNvPr>
          <p:cNvSpPr txBox="1">
            <a:spLocks/>
          </p:cNvSpPr>
          <p:nvPr/>
        </p:nvSpPr>
        <p:spPr>
          <a:xfrm>
            <a:off x="256674" y="494271"/>
            <a:ext cx="10544676" cy="5555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600" b="1" dirty="0">
              <a:cs typeface="Arial" panose="020B0604020202020204" pitchFamily="34" charset="0"/>
            </a:endParaRPr>
          </a:p>
          <a:p>
            <a:pPr algn="just"/>
            <a:endParaRPr lang="pt-BR" sz="1600" b="1" dirty="0">
              <a:cs typeface="Arial" panose="020B0604020202020204" pitchFamily="34" charset="0"/>
            </a:endParaRPr>
          </a:p>
          <a:p>
            <a:pPr algn="just"/>
            <a:endParaRPr lang="pt-BR" sz="1600" b="1" dirty="0">
              <a:cs typeface="Arial" panose="020B0604020202020204" pitchFamily="34" charset="0"/>
            </a:endParaRPr>
          </a:p>
          <a:p>
            <a:pPr algn="just"/>
            <a:endParaRPr lang="pt-BR" sz="1600" b="1" dirty="0">
              <a:cs typeface="Arial" panose="020B0604020202020204" pitchFamily="34" charset="0"/>
            </a:endParaRPr>
          </a:p>
          <a:p>
            <a:pPr algn="just"/>
            <a:endParaRPr lang="pt-BR" sz="16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pt-BR" sz="3100" dirty="0"/>
          </a:p>
          <a:p>
            <a:endParaRPr lang="pt-BR" sz="3100" dirty="0"/>
          </a:p>
          <a:p>
            <a:endParaRPr lang="pt-BR" sz="3100" dirty="0"/>
          </a:p>
          <a:p>
            <a:endParaRPr lang="pt-BR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C8F8F94D-5F44-3D17-4C5A-3542AE6E53AE}"/>
              </a:ext>
            </a:extLst>
          </p:cNvPr>
          <p:cNvGraphicFramePr/>
          <p:nvPr/>
        </p:nvGraphicFramePr>
        <p:xfrm>
          <a:off x="280723" y="1591935"/>
          <a:ext cx="6563714" cy="1242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Divisa 16"/>
          <p:cNvSpPr/>
          <p:nvPr/>
        </p:nvSpPr>
        <p:spPr>
          <a:xfrm>
            <a:off x="6528761" y="1738091"/>
            <a:ext cx="4634162" cy="950463"/>
          </a:xfrm>
          <a:prstGeom prst="chevron">
            <a:avLst/>
          </a:prstGeom>
          <a:solidFill>
            <a:srgbClr val="C000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Divisa 4"/>
          <p:cNvSpPr txBox="1"/>
          <p:nvPr/>
        </p:nvSpPr>
        <p:spPr>
          <a:xfrm>
            <a:off x="7946165" y="1757116"/>
            <a:ext cx="1655647" cy="88864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2027" tIns="70676" rIns="70676" bIns="70676" numCol="1" spcCol="1270" anchor="ctr" anchorCtr="0">
            <a:noAutofit/>
          </a:bodyPr>
          <a:lstStyle/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100" b="1" dirty="0"/>
              <a:t>Projetos de Leis </a:t>
            </a:r>
            <a:r>
              <a:rPr lang="pt-BR" sz="2100" b="1" dirty="0" smtClean="0"/>
              <a:t>Municipais</a:t>
            </a:r>
            <a:endParaRPr lang="pt-BR" sz="2100" b="1" kern="1200" dirty="0"/>
          </a:p>
        </p:txBody>
      </p:sp>
      <p:cxnSp>
        <p:nvCxnSpPr>
          <p:cNvPr id="14" name="Conector de Seta Reta 13"/>
          <p:cNvCxnSpPr/>
          <p:nvPr/>
        </p:nvCxnSpPr>
        <p:spPr>
          <a:xfrm>
            <a:off x="1273630" y="2727110"/>
            <a:ext cx="8163" cy="3264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2" name="Retângulo Arredondado 21"/>
          <p:cNvSpPr/>
          <p:nvPr/>
        </p:nvSpPr>
        <p:spPr>
          <a:xfrm>
            <a:off x="363311" y="3136113"/>
            <a:ext cx="1836964" cy="45714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/>
              <a:t>PLANO PLURIANUAL</a:t>
            </a:r>
          </a:p>
        </p:txBody>
      </p:sp>
      <p:sp>
        <p:nvSpPr>
          <p:cNvPr id="24" name="Retângulo Arredondado 23"/>
          <p:cNvSpPr/>
          <p:nvPr/>
        </p:nvSpPr>
        <p:spPr>
          <a:xfrm>
            <a:off x="371474" y="4010033"/>
            <a:ext cx="1836964" cy="45714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/>
              <a:t>PROGRAMAÇÃO PARA 04 ANOS</a:t>
            </a:r>
          </a:p>
        </p:txBody>
      </p:sp>
      <p:cxnSp>
        <p:nvCxnSpPr>
          <p:cNvPr id="25" name="Conector de Seta Reta 24"/>
          <p:cNvCxnSpPr/>
          <p:nvPr/>
        </p:nvCxnSpPr>
        <p:spPr>
          <a:xfrm>
            <a:off x="1273630" y="3638426"/>
            <a:ext cx="8163" cy="3264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>
            <a:off x="3236280" y="2725949"/>
            <a:ext cx="8163" cy="32643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7" name="Retângulo Arredondado 26"/>
          <p:cNvSpPr/>
          <p:nvPr/>
        </p:nvSpPr>
        <p:spPr>
          <a:xfrm>
            <a:off x="2325961" y="3136113"/>
            <a:ext cx="1836964" cy="45714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LEI DE DIRETRIZES ORÇAMENTPÁRIAS</a:t>
            </a:r>
          </a:p>
        </p:txBody>
      </p:sp>
      <p:cxnSp>
        <p:nvCxnSpPr>
          <p:cNvPr id="28" name="Conector de Seta Reta 27"/>
          <p:cNvCxnSpPr/>
          <p:nvPr/>
        </p:nvCxnSpPr>
        <p:spPr>
          <a:xfrm>
            <a:off x="3228117" y="3661998"/>
            <a:ext cx="8163" cy="32643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9" name="Retângulo Arredondado 28"/>
          <p:cNvSpPr/>
          <p:nvPr/>
        </p:nvSpPr>
        <p:spPr>
          <a:xfrm>
            <a:off x="2317798" y="4013427"/>
            <a:ext cx="1836964" cy="45714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METAS PARA O ANO</a:t>
            </a:r>
          </a:p>
        </p:txBody>
      </p:sp>
      <p:cxnSp>
        <p:nvCxnSpPr>
          <p:cNvPr id="30" name="Conector de Seta Reta 29"/>
          <p:cNvCxnSpPr/>
          <p:nvPr/>
        </p:nvCxnSpPr>
        <p:spPr>
          <a:xfrm>
            <a:off x="5315451" y="2725949"/>
            <a:ext cx="8163" cy="32643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1" name="Retângulo Arredondado 30"/>
          <p:cNvSpPr/>
          <p:nvPr/>
        </p:nvSpPr>
        <p:spPr>
          <a:xfrm>
            <a:off x="4323629" y="3136113"/>
            <a:ext cx="1836964" cy="43168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LEI ORÇAMENTÁRIA ANUAL </a:t>
            </a:r>
          </a:p>
        </p:txBody>
      </p:sp>
      <p:cxnSp>
        <p:nvCxnSpPr>
          <p:cNvPr id="32" name="Conector de Seta Reta 31"/>
          <p:cNvCxnSpPr/>
          <p:nvPr/>
        </p:nvCxnSpPr>
        <p:spPr>
          <a:xfrm>
            <a:off x="5307288" y="3621368"/>
            <a:ext cx="8163" cy="32643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3" name="Retângulo Arredondado 32"/>
          <p:cNvSpPr/>
          <p:nvPr/>
        </p:nvSpPr>
        <p:spPr>
          <a:xfrm>
            <a:off x="4319920" y="4000681"/>
            <a:ext cx="1836964" cy="43168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RECURSOS PARA 01 ANO</a:t>
            </a:r>
          </a:p>
        </p:txBody>
      </p:sp>
      <p:cxnSp>
        <p:nvCxnSpPr>
          <p:cNvPr id="37" name="Conector de Seta Reta 36"/>
          <p:cNvCxnSpPr/>
          <p:nvPr/>
        </p:nvCxnSpPr>
        <p:spPr>
          <a:xfrm>
            <a:off x="8834042" y="2806032"/>
            <a:ext cx="8163" cy="21676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8" name="Retângulo Arredondado 37"/>
          <p:cNvSpPr/>
          <p:nvPr/>
        </p:nvSpPr>
        <p:spPr>
          <a:xfrm>
            <a:off x="7946165" y="5023774"/>
            <a:ext cx="1836964" cy="574557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DESPESAS INSUFICIENTES</a:t>
            </a:r>
          </a:p>
        </p:txBody>
      </p:sp>
      <p:sp>
        <p:nvSpPr>
          <p:cNvPr id="20" name="Retângulo Arredondado 23">
            <a:extLst>
              <a:ext uri="{FF2B5EF4-FFF2-40B4-BE49-F238E27FC236}">
                <a16:creationId xmlns:a16="http://schemas.microsoft.com/office/drawing/2014/main" id="{B371BAC9-A1F3-B0D0-43B6-7A11A4A17CAD}"/>
              </a:ext>
            </a:extLst>
          </p:cNvPr>
          <p:cNvSpPr/>
          <p:nvPr/>
        </p:nvSpPr>
        <p:spPr>
          <a:xfrm>
            <a:off x="371474" y="4548187"/>
            <a:ext cx="1836964" cy="110109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/>
              <a:t>O QUE FAZER (ESTRATÉGIA)</a:t>
            </a:r>
          </a:p>
        </p:txBody>
      </p:sp>
      <p:sp>
        <p:nvSpPr>
          <p:cNvPr id="21" name="Retângulo Arredondado 28">
            <a:extLst>
              <a:ext uri="{FF2B5EF4-FFF2-40B4-BE49-F238E27FC236}">
                <a16:creationId xmlns:a16="http://schemas.microsoft.com/office/drawing/2014/main" id="{71A5C43A-2B24-37BD-B04D-8FA9E99570F9}"/>
              </a:ext>
            </a:extLst>
          </p:cNvPr>
          <p:cNvSpPr/>
          <p:nvPr/>
        </p:nvSpPr>
        <p:spPr>
          <a:xfrm>
            <a:off x="2317798" y="4548187"/>
            <a:ext cx="1836964" cy="11010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O </a:t>
            </a:r>
            <a:r>
              <a:rPr lang="pt-BR" sz="1400" b="1" dirty="0"/>
              <a:t>QUE FAZER (AÇÕES ORÇAMENTÁRIAS).</a:t>
            </a:r>
          </a:p>
          <a:p>
            <a:pPr algn="ctr"/>
            <a:r>
              <a:rPr lang="pt-BR" sz="1400" b="1" dirty="0"/>
              <a:t>ONDE FAZER.</a:t>
            </a:r>
          </a:p>
        </p:txBody>
      </p:sp>
      <p:sp>
        <p:nvSpPr>
          <p:cNvPr id="23" name="Retângulo Arredondado 32">
            <a:extLst>
              <a:ext uri="{FF2B5EF4-FFF2-40B4-BE49-F238E27FC236}">
                <a16:creationId xmlns:a16="http://schemas.microsoft.com/office/drawing/2014/main" id="{3E5F4E23-71B9-57C5-3D89-BAD002D4F87F}"/>
              </a:ext>
            </a:extLst>
          </p:cNvPr>
          <p:cNvSpPr/>
          <p:nvPr/>
        </p:nvSpPr>
        <p:spPr>
          <a:xfrm>
            <a:off x="4314081" y="4548187"/>
            <a:ext cx="1836964" cy="1050144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QUANTO, COMO E QUANDO FAZER.</a:t>
            </a:r>
          </a:p>
          <a:p>
            <a:pPr algn="ctr"/>
            <a:r>
              <a:rPr lang="pt-BR" sz="1400" b="1" dirty="0"/>
              <a:t>QUANTO CUSTARÁ.</a:t>
            </a:r>
          </a:p>
        </p:txBody>
      </p:sp>
      <p:sp>
        <p:nvSpPr>
          <p:cNvPr id="39" name="Título 1"/>
          <p:cNvSpPr>
            <a:spLocks noGrp="1"/>
          </p:cNvSpPr>
          <p:nvPr>
            <p:ph type="ctrTitle"/>
          </p:nvPr>
        </p:nvSpPr>
        <p:spPr>
          <a:xfrm>
            <a:off x="642551" y="0"/>
            <a:ext cx="10865708" cy="49427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pt-BR" sz="3000" b="1" dirty="0"/>
              <a:t>Planejando </a:t>
            </a:r>
            <a:r>
              <a:rPr lang="pt-BR" sz="3000" b="1" dirty="0" smtClean="0"/>
              <a:t>para um </a:t>
            </a:r>
            <a:r>
              <a:rPr lang="pt-BR" sz="3000" b="1" dirty="0"/>
              <a:t>novo ciclo </a:t>
            </a:r>
            <a:r>
              <a:rPr lang="pt-BR" sz="3000" b="1" dirty="0" smtClean="0"/>
              <a:t>de </a:t>
            </a:r>
            <a:r>
              <a:rPr lang="pt-BR" sz="3000" b="1" dirty="0"/>
              <a:t>mandato</a:t>
            </a:r>
            <a:endParaRPr lang="pt-BR" sz="3000" b="1" dirty="0"/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08259" y="1"/>
            <a:ext cx="683740" cy="494270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0"/>
            <a:ext cx="642551" cy="494270"/>
          </a:xfrm>
          <a:prstGeom prst="rect">
            <a:avLst/>
          </a:prstGeom>
        </p:spPr>
      </p:pic>
      <p:sp>
        <p:nvSpPr>
          <p:cNvPr id="42" name="Subtítulo 2">
            <a:extLst>
              <a:ext uri="{FF2B5EF4-FFF2-40B4-BE49-F238E27FC236}">
                <a16:creationId xmlns:a16="http://schemas.microsoft.com/office/drawing/2014/main" id="{ACEFE18C-B359-9AB8-6161-8F3B49154355}"/>
              </a:ext>
            </a:extLst>
          </p:cNvPr>
          <p:cNvSpPr txBox="1">
            <a:spLocks/>
          </p:cNvSpPr>
          <p:nvPr/>
        </p:nvSpPr>
        <p:spPr>
          <a:xfrm>
            <a:off x="9209315" y="6555922"/>
            <a:ext cx="2982685" cy="21227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b="1" dirty="0"/>
              <a:t>Por Deyvid Pereira</a:t>
            </a:r>
          </a:p>
          <a:p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25448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9209315" y="6555922"/>
            <a:ext cx="2982685" cy="21227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b="1" dirty="0"/>
              <a:t>Por Deyvid Pereira</a:t>
            </a:r>
          </a:p>
          <a:p>
            <a:endParaRPr lang="pt-BR" sz="1000" dirty="0"/>
          </a:p>
        </p:txBody>
      </p:sp>
      <p:sp>
        <p:nvSpPr>
          <p:cNvPr id="8" name="Retângulo 7"/>
          <p:cNvSpPr/>
          <p:nvPr/>
        </p:nvSpPr>
        <p:spPr>
          <a:xfrm>
            <a:off x="214062" y="1024989"/>
            <a:ext cx="10629900" cy="50373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48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/>
            <a:endParaRPr lang="pt-BR" sz="2800" b="1" dirty="0"/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75501EE1-FF9D-BD6B-161C-E074D10A3E66}"/>
              </a:ext>
            </a:extLst>
          </p:cNvPr>
          <p:cNvSpPr txBox="1">
            <a:spLocks/>
          </p:cNvSpPr>
          <p:nvPr/>
        </p:nvSpPr>
        <p:spPr>
          <a:xfrm>
            <a:off x="256674" y="160421"/>
            <a:ext cx="10544676" cy="5889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600" b="1" dirty="0">
              <a:cs typeface="Arial" panose="020B0604020202020204" pitchFamily="34" charset="0"/>
            </a:endParaRPr>
          </a:p>
          <a:p>
            <a:pPr algn="just"/>
            <a:endParaRPr lang="pt-BR" sz="1600" b="1" dirty="0">
              <a:cs typeface="Arial" panose="020B0604020202020204" pitchFamily="34" charset="0"/>
            </a:endParaRPr>
          </a:p>
          <a:p>
            <a:pPr algn="just"/>
            <a:endParaRPr lang="pt-BR" sz="1600" b="1" dirty="0">
              <a:cs typeface="Arial" panose="020B0604020202020204" pitchFamily="34" charset="0"/>
            </a:endParaRPr>
          </a:p>
          <a:p>
            <a:pPr algn="just"/>
            <a:endParaRPr lang="pt-BR" sz="1600" b="1" dirty="0">
              <a:cs typeface="Arial" panose="020B0604020202020204" pitchFamily="34" charset="0"/>
            </a:endParaRPr>
          </a:p>
          <a:p>
            <a:pPr algn="just"/>
            <a:endParaRPr lang="pt-BR" sz="16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pt-BR" sz="3100" dirty="0"/>
          </a:p>
          <a:p>
            <a:endParaRPr lang="pt-BR" sz="3100" dirty="0"/>
          </a:p>
          <a:p>
            <a:endParaRPr lang="pt-BR" sz="3100" dirty="0"/>
          </a:p>
          <a:p>
            <a:endParaRPr lang="pt-BR" dirty="0"/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75FA076B-045A-CF17-CB91-0B58BE902A2D}"/>
              </a:ext>
            </a:extLst>
          </p:cNvPr>
          <p:cNvGraphicFramePr/>
          <p:nvPr>
            <p:extLst/>
          </p:nvPr>
        </p:nvGraphicFramePr>
        <p:xfrm>
          <a:off x="256674" y="1246094"/>
          <a:ext cx="10411326" cy="4491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0079C5AC-16DF-98BB-6E40-E327CDF8DC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73" y="89807"/>
            <a:ext cx="1305427" cy="2321699"/>
          </a:xfrm>
          <a:prstGeom prst="rect">
            <a:avLst/>
          </a:prstGeom>
        </p:spPr>
      </p:pic>
      <p:sp>
        <p:nvSpPr>
          <p:cNvPr id="11" name="Título 1"/>
          <p:cNvSpPr>
            <a:spLocks noGrp="1"/>
          </p:cNvSpPr>
          <p:nvPr>
            <p:ph type="ctrTitle"/>
          </p:nvPr>
        </p:nvSpPr>
        <p:spPr>
          <a:xfrm>
            <a:off x="642551" y="0"/>
            <a:ext cx="10865708" cy="49427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pt-BR" sz="3000" dirty="0"/>
              <a:t>Planejando um novo ciclo mandatário ou ciclo de mandato</a:t>
            </a:r>
            <a:endParaRPr lang="pt-BR" sz="3000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08259" y="1"/>
            <a:ext cx="683740" cy="49427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0"/>
            <a:ext cx="642551" cy="494270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621246" y="0"/>
            <a:ext cx="10865708" cy="49427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smtClean="0"/>
              <a:t>Planejando para um novo ciclo de mandato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236713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14062" y="1024989"/>
            <a:ext cx="10629900" cy="50373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sz="4800" b="1" dirty="0"/>
              <a:t>TIPOS DE EMENDAS PARLAMENTARES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48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algn="ctr"/>
            <a:endParaRPr lang="pt-BR" sz="2800" b="1" dirty="0"/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75501EE1-FF9D-BD6B-161C-E074D10A3E66}"/>
              </a:ext>
            </a:extLst>
          </p:cNvPr>
          <p:cNvSpPr txBox="1">
            <a:spLocks/>
          </p:cNvSpPr>
          <p:nvPr/>
        </p:nvSpPr>
        <p:spPr>
          <a:xfrm>
            <a:off x="256674" y="160421"/>
            <a:ext cx="10544676" cy="5889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600" b="1" dirty="0">
              <a:cs typeface="Arial" panose="020B0604020202020204" pitchFamily="34" charset="0"/>
            </a:endParaRPr>
          </a:p>
          <a:p>
            <a:pPr algn="just"/>
            <a:endParaRPr lang="pt-BR" sz="1600" b="1" dirty="0">
              <a:cs typeface="Arial" panose="020B0604020202020204" pitchFamily="34" charset="0"/>
            </a:endParaRPr>
          </a:p>
          <a:p>
            <a:pPr algn="just"/>
            <a:endParaRPr lang="pt-BR" sz="1600" b="1" dirty="0">
              <a:cs typeface="Arial" panose="020B0604020202020204" pitchFamily="34" charset="0"/>
            </a:endParaRPr>
          </a:p>
          <a:p>
            <a:pPr algn="just"/>
            <a:endParaRPr lang="pt-BR" sz="1600" b="1" dirty="0">
              <a:cs typeface="Arial" panose="020B0604020202020204" pitchFamily="34" charset="0"/>
            </a:endParaRPr>
          </a:p>
          <a:p>
            <a:pPr algn="just"/>
            <a:endParaRPr lang="pt-BR" sz="16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pt-BR" sz="3100" dirty="0"/>
          </a:p>
          <a:p>
            <a:endParaRPr lang="pt-BR" sz="3100" dirty="0"/>
          </a:p>
          <a:p>
            <a:endParaRPr lang="pt-BR" sz="3100" dirty="0"/>
          </a:p>
          <a:p>
            <a:endParaRPr lang="pt-BR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C8F8F94D-5F44-3D17-4C5A-3542AE6E53AE}"/>
              </a:ext>
            </a:extLst>
          </p:cNvPr>
          <p:cNvGraphicFramePr/>
          <p:nvPr>
            <p:extLst/>
          </p:nvPr>
        </p:nvGraphicFramePr>
        <p:xfrm>
          <a:off x="280723" y="1591935"/>
          <a:ext cx="6563714" cy="1242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Agrupar 9"/>
          <p:cNvGrpSpPr/>
          <p:nvPr/>
        </p:nvGrpSpPr>
        <p:grpSpPr>
          <a:xfrm>
            <a:off x="6310143" y="1719165"/>
            <a:ext cx="2416628" cy="963080"/>
            <a:chOff x="1947279" y="133539"/>
            <a:chExt cx="2376158" cy="96308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Divisa 10"/>
            <p:cNvSpPr/>
            <p:nvPr/>
          </p:nvSpPr>
          <p:spPr>
            <a:xfrm>
              <a:off x="1947279" y="146156"/>
              <a:ext cx="2376158" cy="950463"/>
            </a:xfrm>
            <a:prstGeom prst="chevron">
              <a:avLst/>
            </a:prstGeom>
            <a:solidFill>
              <a:srgbClr val="7030A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Divisa 4"/>
            <p:cNvSpPr txBox="1"/>
            <p:nvPr/>
          </p:nvSpPr>
          <p:spPr>
            <a:xfrm>
              <a:off x="2228242" y="133539"/>
              <a:ext cx="1627921" cy="9504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027" tIns="70676" rIns="70676" bIns="70676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300" b="1" kern="1200" dirty="0"/>
                <a:t>RELATOR (RP9)</a:t>
              </a:r>
            </a:p>
          </p:txBody>
        </p:sp>
      </p:grpSp>
      <p:sp>
        <p:nvSpPr>
          <p:cNvPr id="17" name="Divisa 16"/>
          <p:cNvSpPr/>
          <p:nvPr/>
        </p:nvSpPr>
        <p:spPr>
          <a:xfrm>
            <a:off x="8384722" y="1719165"/>
            <a:ext cx="2416628" cy="950463"/>
          </a:xfrm>
          <a:prstGeom prst="chevron">
            <a:avLst/>
          </a:prstGeom>
          <a:solidFill>
            <a:srgbClr val="C000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Divisa 4"/>
          <p:cNvSpPr txBox="1"/>
          <p:nvPr/>
        </p:nvSpPr>
        <p:spPr>
          <a:xfrm>
            <a:off x="8769383" y="1731782"/>
            <a:ext cx="1655647" cy="88864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2027" tIns="70676" rIns="70676" bIns="70676" numCol="1" spcCol="1270" anchor="ctr" anchorCtr="0">
            <a:noAutofit/>
          </a:bodyPr>
          <a:lstStyle/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dirty="0"/>
              <a:t>DISCRICIONÁRIAS (RP2)</a:t>
            </a:r>
            <a:endParaRPr lang="pt-BR" sz="1400" b="1" kern="1200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35734DA0-417E-5F3B-FE06-74117EE2A0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73" y="89807"/>
            <a:ext cx="1305427" cy="2321699"/>
          </a:xfrm>
          <a:prstGeom prst="rect">
            <a:avLst/>
          </a:prstGeom>
        </p:spPr>
      </p:pic>
      <p:sp>
        <p:nvSpPr>
          <p:cNvPr id="19" name="Subtítulo 2">
            <a:extLst>
              <a:ext uri="{FF2B5EF4-FFF2-40B4-BE49-F238E27FC236}">
                <a16:creationId xmlns:a16="http://schemas.microsoft.com/office/drawing/2014/main" id="{393E677F-2488-BB86-ED3A-69B72391063A}"/>
              </a:ext>
            </a:extLst>
          </p:cNvPr>
          <p:cNvSpPr txBox="1">
            <a:spLocks/>
          </p:cNvSpPr>
          <p:nvPr/>
        </p:nvSpPr>
        <p:spPr>
          <a:xfrm>
            <a:off x="9209315" y="6555922"/>
            <a:ext cx="2982685" cy="21227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b="1" dirty="0"/>
              <a:t>Por Deyvid Pereira</a:t>
            </a:r>
          </a:p>
          <a:p>
            <a:endParaRPr lang="pt-BR" sz="1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65" y="2703878"/>
            <a:ext cx="6089758" cy="332422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08259" y="1"/>
            <a:ext cx="683740" cy="49427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42780D59-2B35-4924-9347-AE0AA0CCCD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" y="0"/>
            <a:ext cx="642551" cy="494270"/>
          </a:xfrm>
          <a:prstGeom prst="rect">
            <a:avLst/>
          </a:prstGeom>
        </p:spPr>
      </p:pic>
      <p:sp>
        <p:nvSpPr>
          <p:cNvPr id="22" name="Título 1"/>
          <p:cNvSpPr txBox="1">
            <a:spLocks/>
          </p:cNvSpPr>
          <p:nvPr/>
        </p:nvSpPr>
        <p:spPr>
          <a:xfrm>
            <a:off x="642551" y="0"/>
            <a:ext cx="10865708" cy="49427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smtClean="0"/>
              <a:t>Planejando para um novo ciclo de mandato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152607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449</Words>
  <Application>Microsoft Office PowerPoint</Application>
  <PresentationFormat>Widescreen</PresentationFormat>
  <Paragraphs>242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Tema do Office</vt:lpstr>
      <vt:lpstr>Planejando um novo ciclo mandatário ou ciclo de mandato</vt:lpstr>
      <vt:lpstr>Planejando um novo ciclo mandatário ou ciclo de mandato</vt:lpstr>
      <vt:lpstr>Planejando um novo ciclo mandatário ou ciclo de mandato</vt:lpstr>
      <vt:lpstr>Planejando um novo ciclo mandatário ou ciclo de mandato</vt:lpstr>
      <vt:lpstr>Planejando um novo ciclo mandatário ou ciclo de mandato</vt:lpstr>
      <vt:lpstr>Planejando um novo ciclo mandatário ou ciclo de mandato</vt:lpstr>
      <vt:lpstr>Planejando para um novo ciclo de mandato</vt:lpstr>
      <vt:lpstr>Planejando um novo ciclo mandatário ou ciclo de mandato</vt:lpstr>
      <vt:lpstr>Apresentação do PowerPoint</vt:lpstr>
      <vt:lpstr>Apresentação do PowerPoint</vt:lpstr>
      <vt:lpstr>Apresentação do PowerPoint</vt:lpstr>
    </vt:vector>
  </TitlesOfParts>
  <Company>Câmara dos Deputados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ORÇAMENTO PARA DEPUTADA RENATA ABREU</dc:title>
  <dc:creator>Deyvid Pereira da Silva</dc:creator>
  <cp:lastModifiedBy>Admin</cp:lastModifiedBy>
  <cp:revision>15</cp:revision>
  <dcterms:created xsi:type="dcterms:W3CDTF">2022-11-09T23:07:26Z</dcterms:created>
  <dcterms:modified xsi:type="dcterms:W3CDTF">2024-12-01T05:09:48Z</dcterms:modified>
</cp:coreProperties>
</file>