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48"/>
  </p:notesMasterIdLst>
  <p:handoutMasterIdLst>
    <p:handoutMasterId r:id="rId49"/>
  </p:handoutMasterIdLst>
  <p:sldIdLst>
    <p:sldId id="350" r:id="rId2"/>
    <p:sldId id="371" r:id="rId3"/>
    <p:sldId id="334" r:id="rId4"/>
    <p:sldId id="389" r:id="rId5"/>
    <p:sldId id="387" r:id="rId6"/>
    <p:sldId id="409" r:id="rId7"/>
    <p:sldId id="410" r:id="rId8"/>
    <p:sldId id="399" r:id="rId9"/>
    <p:sldId id="417" r:id="rId10"/>
    <p:sldId id="416" r:id="rId11"/>
    <p:sldId id="415" r:id="rId12"/>
    <p:sldId id="419" r:id="rId13"/>
    <p:sldId id="420" r:id="rId14"/>
    <p:sldId id="393" r:id="rId15"/>
    <p:sldId id="395" r:id="rId16"/>
    <p:sldId id="396" r:id="rId17"/>
    <p:sldId id="355" r:id="rId18"/>
    <p:sldId id="400" r:id="rId19"/>
    <p:sldId id="401" r:id="rId20"/>
    <p:sldId id="402" r:id="rId21"/>
    <p:sldId id="403" r:id="rId22"/>
    <p:sldId id="404" r:id="rId23"/>
    <p:sldId id="411" r:id="rId24"/>
    <p:sldId id="412" r:id="rId25"/>
    <p:sldId id="413" r:id="rId26"/>
    <p:sldId id="414" r:id="rId27"/>
    <p:sldId id="421" r:id="rId28"/>
    <p:sldId id="422" r:id="rId29"/>
    <p:sldId id="423" r:id="rId30"/>
    <p:sldId id="424" r:id="rId31"/>
    <p:sldId id="425" r:id="rId32"/>
    <p:sldId id="426" r:id="rId33"/>
    <p:sldId id="427" r:id="rId34"/>
    <p:sldId id="428" r:id="rId35"/>
    <p:sldId id="429" r:id="rId36"/>
    <p:sldId id="430" r:id="rId37"/>
    <p:sldId id="431" r:id="rId38"/>
    <p:sldId id="432" r:id="rId39"/>
    <p:sldId id="433" r:id="rId40"/>
    <p:sldId id="434" r:id="rId41"/>
    <p:sldId id="435" r:id="rId42"/>
    <p:sldId id="436" r:id="rId43"/>
    <p:sldId id="437" r:id="rId44"/>
    <p:sldId id="438" r:id="rId45"/>
    <p:sldId id="439" r:id="rId46"/>
    <p:sldId id="440" r:id="rId47"/>
  </p:sldIdLst>
  <p:sldSz cx="12192000" cy="6858000"/>
  <p:notesSz cx="6858000" cy="9144000"/>
  <p:defaultTextStyle>
    <a:defPPr rtl="0">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7F07"/>
    <a:srgbClr val="F3F3F3"/>
    <a:srgbClr val="F7A420"/>
    <a:srgbClr val="F7A520"/>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9C8CA8-EDD9-4ABA-A9AC-74D3DF028316}" v="4" dt="2024-03-17T23:13:28.5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5226" autoAdjust="0"/>
  </p:normalViewPr>
  <p:slideViewPr>
    <p:cSldViewPr snapToGrid="0">
      <p:cViewPr varScale="1">
        <p:scale>
          <a:sx n="85" d="100"/>
          <a:sy n="85" d="100"/>
        </p:scale>
        <p:origin x="590" y="48"/>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96" d="100"/>
          <a:sy n="96" d="100"/>
        </p:scale>
        <p:origin x="2892"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pt-BR"/>
          </a:p>
        </p:txBody>
      </p:sp>
      <p:sp>
        <p:nvSpPr>
          <p:cNvPr id="5" name="Espaço Reservado para o Número do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E6D13E5-4CEC-3A4A-8E5D-AFCEE7512EEC}" type="slidenum">
              <a:rPr lang="pt-BR" smtClean="0"/>
              <a:t>‹nº›</a:t>
            </a:fld>
            <a:endParaRPr lang="pt-B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pt-BR" noProof="0"/>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E4728A1A-D670-41C0-87CE-811AE81BF8A1}" type="datetime1">
              <a:rPr lang="pt-BR" noProof="0" smtClean="0"/>
              <a:t>20/11/2024</a:t>
            </a:fld>
            <a:endParaRPr lang="pt-BR" noProof="0"/>
          </a:p>
        </p:txBody>
      </p:sp>
      <p:sp>
        <p:nvSpPr>
          <p:cNvPr id="4" name="Espaço Reservado para Imagem do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pt-BR" noProof="0"/>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pt-BR" noProof="0"/>
              <a:t>Clique para editar o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pt-BR" noProof="0"/>
          </a:p>
        </p:txBody>
      </p:sp>
      <p:sp>
        <p:nvSpPr>
          <p:cNvPr id="7" name="Espaço Reservado para o Número do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89C7E07-3C67-C64C-8DA0-0404F6303970}" type="slidenum">
              <a:rPr lang="pt-BR" noProof="0" smtClean="0"/>
              <a:t>‹nº›</a:t>
            </a:fld>
            <a:endParaRPr lang="pt-BR" noProof="0"/>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pPr rtl="0"/>
            <a:fld id="{A89C7E07-3C67-C64C-8DA0-0404F6303970}" type="slidenum">
              <a:rPr lang="pt-BR" smtClean="0"/>
              <a:t>1</a:t>
            </a:fld>
            <a:endParaRPr lang="pt-B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F46BA0-6FB9-AF0B-E79E-B8B8F3C17F59}"/>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FC3955FB-3900-AF63-BA09-4871A1A1C8A5}"/>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6A98027C-1366-4833-F1BB-020DFD6ED801}"/>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B7E21788-3F45-164B-D859-4E4BF93EB60C}"/>
              </a:ext>
            </a:extLst>
          </p:cNvPr>
          <p:cNvSpPr>
            <a:spLocks noGrp="1"/>
          </p:cNvSpPr>
          <p:nvPr>
            <p:ph type="sldNum" sz="quarter" idx="5"/>
          </p:nvPr>
        </p:nvSpPr>
        <p:spPr/>
        <p:txBody>
          <a:bodyPr/>
          <a:lstStyle/>
          <a:p>
            <a:pPr rtl="0"/>
            <a:fld id="{A89C7E07-3C67-C64C-8DA0-0404F6303970}" type="slidenum">
              <a:rPr lang="pt-BR" smtClean="0"/>
              <a:t>18</a:t>
            </a:fld>
            <a:endParaRPr lang="pt-BR"/>
          </a:p>
        </p:txBody>
      </p:sp>
    </p:spTree>
    <p:extLst>
      <p:ext uri="{BB962C8B-B14F-4D97-AF65-F5344CB8AC3E}">
        <p14:creationId xmlns:p14="http://schemas.microsoft.com/office/powerpoint/2010/main" val="2467810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0FA6A9-D4ED-4D0A-5548-23DAD5286B4A}"/>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F103BCCB-C70C-9E4C-5653-D390BBD2FFC0}"/>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4AB96073-9B60-2CAC-488A-30CCFC5F5430}"/>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8FC640DA-DA53-838B-DEF0-BD3A2AC787DA}"/>
              </a:ext>
            </a:extLst>
          </p:cNvPr>
          <p:cNvSpPr>
            <a:spLocks noGrp="1"/>
          </p:cNvSpPr>
          <p:nvPr>
            <p:ph type="sldNum" sz="quarter" idx="5"/>
          </p:nvPr>
        </p:nvSpPr>
        <p:spPr/>
        <p:txBody>
          <a:bodyPr/>
          <a:lstStyle/>
          <a:p>
            <a:pPr rtl="0"/>
            <a:fld id="{A89C7E07-3C67-C64C-8DA0-0404F6303970}" type="slidenum">
              <a:rPr lang="pt-BR" smtClean="0"/>
              <a:t>19</a:t>
            </a:fld>
            <a:endParaRPr lang="pt-BR"/>
          </a:p>
        </p:txBody>
      </p:sp>
    </p:spTree>
    <p:extLst>
      <p:ext uri="{BB962C8B-B14F-4D97-AF65-F5344CB8AC3E}">
        <p14:creationId xmlns:p14="http://schemas.microsoft.com/office/powerpoint/2010/main" val="812093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CBDE24-5CC1-E6E0-7539-BFA983F5FF75}"/>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9027FC36-7453-EDA2-F640-7A53DDD0E532}"/>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6D6338EF-1157-C188-C26C-E0E47A8584A8}"/>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519BE7CB-778E-2BAD-5F0A-859701BE3D9C}"/>
              </a:ext>
            </a:extLst>
          </p:cNvPr>
          <p:cNvSpPr>
            <a:spLocks noGrp="1"/>
          </p:cNvSpPr>
          <p:nvPr>
            <p:ph type="sldNum" sz="quarter" idx="5"/>
          </p:nvPr>
        </p:nvSpPr>
        <p:spPr/>
        <p:txBody>
          <a:bodyPr/>
          <a:lstStyle/>
          <a:p>
            <a:pPr rtl="0"/>
            <a:fld id="{A89C7E07-3C67-C64C-8DA0-0404F6303970}" type="slidenum">
              <a:rPr lang="pt-BR" smtClean="0"/>
              <a:t>20</a:t>
            </a:fld>
            <a:endParaRPr lang="pt-BR"/>
          </a:p>
        </p:txBody>
      </p:sp>
    </p:spTree>
    <p:extLst>
      <p:ext uri="{BB962C8B-B14F-4D97-AF65-F5344CB8AC3E}">
        <p14:creationId xmlns:p14="http://schemas.microsoft.com/office/powerpoint/2010/main" val="2800140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9D81CC-F996-91C5-560F-7FC02F15F0D6}"/>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15756E9C-1EB3-8F1E-2CAF-3928F9F509C8}"/>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B7DC7011-67CD-A583-F0DA-7DC448C387A1}"/>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FA1D80B4-A356-0796-93B3-5CEBE68FB4BD}"/>
              </a:ext>
            </a:extLst>
          </p:cNvPr>
          <p:cNvSpPr>
            <a:spLocks noGrp="1"/>
          </p:cNvSpPr>
          <p:nvPr>
            <p:ph type="sldNum" sz="quarter" idx="5"/>
          </p:nvPr>
        </p:nvSpPr>
        <p:spPr/>
        <p:txBody>
          <a:bodyPr/>
          <a:lstStyle/>
          <a:p>
            <a:pPr rtl="0"/>
            <a:fld id="{A89C7E07-3C67-C64C-8DA0-0404F6303970}" type="slidenum">
              <a:rPr lang="pt-BR" smtClean="0"/>
              <a:t>21</a:t>
            </a:fld>
            <a:endParaRPr lang="pt-BR"/>
          </a:p>
        </p:txBody>
      </p:sp>
    </p:spTree>
    <p:extLst>
      <p:ext uri="{BB962C8B-B14F-4D97-AF65-F5344CB8AC3E}">
        <p14:creationId xmlns:p14="http://schemas.microsoft.com/office/powerpoint/2010/main" val="2108646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C53B5-8052-1777-135C-4C8FBD404117}"/>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11B18EF3-8CC3-C2C2-A299-EB8FBF5D5FCE}"/>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308931B3-1E78-5587-8A21-B0C0AE91D496}"/>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8D502D5E-504A-DE1C-6F6A-8291422879B3}"/>
              </a:ext>
            </a:extLst>
          </p:cNvPr>
          <p:cNvSpPr>
            <a:spLocks noGrp="1"/>
          </p:cNvSpPr>
          <p:nvPr>
            <p:ph type="sldNum" sz="quarter" idx="5"/>
          </p:nvPr>
        </p:nvSpPr>
        <p:spPr/>
        <p:txBody>
          <a:bodyPr/>
          <a:lstStyle/>
          <a:p>
            <a:pPr rtl="0"/>
            <a:fld id="{A89C7E07-3C67-C64C-8DA0-0404F6303970}" type="slidenum">
              <a:rPr lang="pt-BR" smtClean="0"/>
              <a:t>22</a:t>
            </a:fld>
            <a:endParaRPr lang="pt-BR"/>
          </a:p>
        </p:txBody>
      </p:sp>
    </p:spTree>
    <p:extLst>
      <p:ext uri="{BB962C8B-B14F-4D97-AF65-F5344CB8AC3E}">
        <p14:creationId xmlns:p14="http://schemas.microsoft.com/office/powerpoint/2010/main" val="3638169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C53B5-8052-1777-135C-4C8FBD404117}"/>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11B18EF3-8CC3-C2C2-A299-EB8FBF5D5FCE}"/>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308931B3-1E78-5587-8A21-B0C0AE91D496}"/>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8D502D5E-504A-DE1C-6F6A-8291422879B3}"/>
              </a:ext>
            </a:extLst>
          </p:cNvPr>
          <p:cNvSpPr>
            <a:spLocks noGrp="1"/>
          </p:cNvSpPr>
          <p:nvPr>
            <p:ph type="sldNum" sz="quarter" idx="5"/>
          </p:nvPr>
        </p:nvSpPr>
        <p:spPr/>
        <p:txBody>
          <a:bodyPr/>
          <a:lstStyle/>
          <a:p>
            <a:pPr rtl="0"/>
            <a:fld id="{A89C7E07-3C67-C64C-8DA0-0404F6303970}" type="slidenum">
              <a:rPr lang="pt-BR" smtClean="0"/>
              <a:t>23</a:t>
            </a:fld>
            <a:endParaRPr lang="pt-BR"/>
          </a:p>
        </p:txBody>
      </p:sp>
    </p:spTree>
    <p:extLst>
      <p:ext uri="{BB962C8B-B14F-4D97-AF65-F5344CB8AC3E}">
        <p14:creationId xmlns:p14="http://schemas.microsoft.com/office/powerpoint/2010/main" val="20940294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C53B5-8052-1777-135C-4C8FBD404117}"/>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11B18EF3-8CC3-C2C2-A299-EB8FBF5D5FCE}"/>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308931B3-1E78-5587-8A21-B0C0AE91D496}"/>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8D502D5E-504A-DE1C-6F6A-8291422879B3}"/>
              </a:ext>
            </a:extLst>
          </p:cNvPr>
          <p:cNvSpPr>
            <a:spLocks noGrp="1"/>
          </p:cNvSpPr>
          <p:nvPr>
            <p:ph type="sldNum" sz="quarter" idx="5"/>
          </p:nvPr>
        </p:nvSpPr>
        <p:spPr/>
        <p:txBody>
          <a:bodyPr/>
          <a:lstStyle/>
          <a:p>
            <a:pPr rtl="0"/>
            <a:fld id="{A89C7E07-3C67-C64C-8DA0-0404F6303970}" type="slidenum">
              <a:rPr lang="pt-BR" smtClean="0"/>
              <a:t>24</a:t>
            </a:fld>
            <a:endParaRPr lang="pt-BR"/>
          </a:p>
        </p:txBody>
      </p:sp>
    </p:spTree>
    <p:extLst>
      <p:ext uri="{BB962C8B-B14F-4D97-AF65-F5344CB8AC3E}">
        <p14:creationId xmlns:p14="http://schemas.microsoft.com/office/powerpoint/2010/main" val="12898267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C53B5-8052-1777-135C-4C8FBD404117}"/>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11B18EF3-8CC3-C2C2-A299-EB8FBF5D5FCE}"/>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308931B3-1E78-5587-8A21-B0C0AE91D496}"/>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8D502D5E-504A-DE1C-6F6A-8291422879B3}"/>
              </a:ext>
            </a:extLst>
          </p:cNvPr>
          <p:cNvSpPr>
            <a:spLocks noGrp="1"/>
          </p:cNvSpPr>
          <p:nvPr>
            <p:ph type="sldNum" sz="quarter" idx="5"/>
          </p:nvPr>
        </p:nvSpPr>
        <p:spPr/>
        <p:txBody>
          <a:bodyPr/>
          <a:lstStyle/>
          <a:p>
            <a:pPr rtl="0"/>
            <a:fld id="{A89C7E07-3C67-C64C-8DA0-0404F6303970}" type="slidenum">
              <a:rPr lang="pt-BR" smtClean="0"/>
              <a:t>25</a:t>
            </a:fld>
            <a:endParaRPr lang="pt-BR"/>
          </a:p>
        </p:txBody>
      </p:sp>
    </p:spTree>
    <p:extLst>
      <p:ext uri="{BB962C8B-B14F-4D97-AF65-F5344CB8AC3E}">
        <p14:creationId xmlns:p14="http://schemas.microsoft.com/office/powerpoint/2010/main" val="41045454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C53B5-8052-1777-135C-4C8FBD404117}"/>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11B18EF3-8CC3-C2C2-A299-EB8FBF5D5FCE}"/>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308931B3-1E78-5587-8A21-B0C0AE91D496}"/>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8D502D5E-504A-DE1C-6F6A-8291422879B3}"/>
              </a:ext>
            </a:extLst>
          </p:cNvPr>
          <p:cNvSpPr>
            <a:spLocks noGrp="1"/>
          </p:cNvSpPr>
          <p:nvPr>
            <p:ph type="sldNum" sz="quarter" idx="5"/>
          </p:nvPr>
        </p:nvSpPr>
        <p:spPr/>
        <p:txBody>
          <a:bodyPr/>
          <a:lstStyle/>
          <a:p>
            <a:pPr rtl="0"/>
            <a:fld id="{A89C7E07-3C67-C64C-8DA0-0404F6303970}" type="slidenum">
              <a:rPr lang="pt-BR" smtClean="0"/>
              <a:t>26</a:t>
            </a:fld>
            <a:endParaRPr lang="pt-BR"/>
          </a:p>
        </p:txBody>
      </p:sp>
    </p:spTree>
    <p:extLst>
      <p:ext uri="{BB962C8B-B14F-4D97-AF65-F5344CB8AC3E}">
        <p14:creationId xmlns:p14="http://schemas.microsoft.com/office/powerpoint/2010/main" val="5368924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C53B5-8052-1777-135C-4C8FBD404117}"/>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11B18EF3-8CC3-C2C2-A299-EB8FBF5D5FCE}"/>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308931B3-1E78-5587-8A21-B0C0AE91D496}"/>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8D502D5E-504A-DE1C-6F6A-8291422879B3}"/>
              </a:ext>
            </a:extLst>
          </p:cNvPr>
          <p:cNvSpPr>
            <a:spLocks noGrp="1"/>
          </p:cNvSpPr>
          <p:nvPr>
            <p:ph type="sldNum" sz="quarter" idx="5"/>
          </p:nvPr>
        </p:nvSpPr>
        <p:spPr/>
        <p:txBody>
          <a:bodyPr/>
          <a:lstStyle/>
          <a:p>
            <a:pPr rtl="0"/>
            <a:fld id="{A89C7E07-3C67-C64C-8DA0-0404F6303970}" type="slidenum">
              <a:rPr lang="pt-BR" smtClean="0"/>
              <a:t>27</a:t>
            </a:fld>
            <a:endParaRPr lang="pt-BR"/>
          </a:p>
        </p:txBody>
      </p:sp>
    </p:spTree>
    <p:extLst>
      <p:ext uri="{BB962C8B-B14F-4D97-AF65-F5344CB8AC3E}">
        <p14:creationId xmlns:p14="http://schemas.microsoft.com/office/powerpoint/2010/main" val="519282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pPr rtl="0"/>
            <a:fld id="{A89C7E07-3C67-C64C-8DA0-0404F6303970}" type="slidenum">
              <a:rPr lang="pt-BR" smtClean="0"/>
              <a:t>2</a:t>
            </a:fld>
            <a:endParaRPr lang="pt-B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C53B5-8052-1777-135C-4C8FBD404117}"/>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11B18EF3-8CC3-C2C2-A299-EB8FBF5D5FCE}"/>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308931B3-1E78-5587-8A21-B0C0AE91D496}"/>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8D502D5E-504A-DE1C-6F6A-8291422879B3}"/>
              </a:ext>
            </a:extLst>
          </p:cNvPr>
          <p:cNvSpPr>
            <a:spLocks noGrp="1"/>
          </p:cNvSpPr>
          <p:nvPr>
            <p:ph type="sldNum" sz="quarter" idx="5"/>
          </p:nvPr>
        </p:nvSpPr>
        <p:spPr/>
        <p:txBody>
          <a:bodyPr/>
          <a:lstStyle/>
          <a:p>
            <a:pPr rtl="0"/>
            <a:fld id="{A89C7E07-3C67-C64C-8DA0-0404F6303970}" type="slidenum">
              <a:rPr lang="pt-BR" smtClean="0"/>
              <a:t>28</a:t>
            </a:fld>
            <a:endParaRPr lang="pt-BR"/>
          </a:p>
        </p:txBody>
      </p:sp>
    </p:spTree>
    <p:extLst>
      <p:ext uri="{BB962C8B-B14F-4D97-AF65-F5344CB8AC3E}">
        <p14:creationId xmlns:p14="http://schemas.microsoft.com/office/powerpoint/2010/main" val="2550589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C53B5-8052-1777-135C-4C8FBD404117}"/>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11B18EF3-8CC3-C2C2-A299-EB8FBF5D5FCE}"/>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308931B3-1E78-5587-8A21-B0C0AE91D496}"/>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8D502D5E-504A-DE1C-6F6A-8291422879B3}"/>
              </a:ext>
            </a:extLst>
          </p:cNvPr>
          <p:cNvSpPr>
            <a:spLocks noGrp="1"/>
          </p:cNvSpPr>
          <p:nvPr>
            <p:ph type="sldNum" sz="quarter" idx="5"/>
          </p:nvPr>
        </p:nvSpPr>
        <p:spPr/>
        <p:txBody>
          <a:bodyPr/>
          <a:lstStyle/>
          <a:p>
            <a:pPr rtl="0"/>
            <a:fld id="{A89C7E07-3C67-C64C-8DA0-0404F6303970}" type="slidenum">
              <a:rPr lang="pt-BR" smtClean="0"/>
              <a:t>29</a:t>
            </a:fld>
            <a:endParaRPr lang="pt-BR"/>
          </a:p>
        </p:txBody>
      </p:sp>
    </p:spTree>
    <p:extLst>
      <p:ext uri="{BB962C8B-B14F-4D97-AF65-F5344CB8AC3E}">
        <p14:creationId xmlns:p14="http://schemas.microsoft.com/office/powerpoint/2010/main" val="19332785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C53B5-8052-1777-135C-4C8FBD404117}"/>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11B18EF3-8CC3-C2C2-A299-EB8FBF5D5FCE}"/>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308931B3-1E78-5587-8A21-B0C0AE91D496}"/>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8D502D5E-504A-DE1C-6F6A-8291422879B3}"/>
              </a:ext>
            </a:extLst>
          </p:cNvPr>
          <p:cNvSpPr>
            <a:spLocks noGrp="1"/>
          </p:cNvSpPr>
          <p:nvPr>
            <p:ph type="sldNum" sz="quarter" idx="5"/>
          </p:nvPr>
        </p:nvSpPr>
        <p:spPr/>
        <p:txBody>
          <a:bodyPr/>
          <a:lstStyle/>
          <a:p>
            <a:pPr rtl="0"/>
            <a:fld id="{A89C7E07-3C67-C64C-8DA0-0404F6303970}" type="slidenum">
              <a:rPr lang="pt-BR" smtClean="0"/>
              <a:t>30</a:t>
            </a:fld>
            <a:endParaRPr lang="pt-BR"/>
          </a:p>
        </p:txBody>
      </p:sp>
    </p:spTree>
    <p:extLst>
      <p:ext uri="{BB962C8B-B14F-4D97-AF65-F5344CB8AC3E}">
        <p14:creationId xmlns:p14="http://schemas.microsoft.com/office/powerpoint/2010/main" val="7847890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C53B5-8052-1777-135C-4C8FBD404117}"/>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11B18EF3-8CC3-C2C2-A299-EB8FBF5D5FCE}"/>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308931B3-1E78-5587-8A21-B0C0AE91D496}"/>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8D502D5E-504A-DE1C-6F6A-8291422879B3}"/>
              </a:ext>
            </a:extLst>
          </p:cNvPr>
          <p:cNvSpPr>
            <a:spLocks noGrp="1"/>
          </p:cNvSpPr>
          <p:nvPr>
            <p:ph type="sldNum" sz="quarter" idx="5"/>
          </p:nvPr>
        </p:nvSpPr>
        <p:spPr/>
        <p:txBody>
          <a:bodyPr/>
          <a:lstStyle/>
          <a:p>
            <a:pPr rtl="0"/>
            <a:fld id="{A89C7E07-3C67-C64C-8DA0-0404F6303970}" type="slidenum">
              <a:rPr lang="pt-BR" smtClean="0"/>
              <a:t>31</a:t>
            </a:fld>
            <a:endParaRPr lang="pt-BR"/>
          </a:p>
        </p:txBody>
      </p:sp>
    </p:spTree>
    <p:extLst>
      <p:ext uri="{BB962C8B-B14F-4D97-AF65-F5344CB8AC3E}">
        <p14:creationId xmlns:p14="http://schemas.microsoft.com/office/powerpoint/2010/main" val="16676869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C53B5-8052-1777-135C-4C8FBD404117}"/>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11B18EF3-8CC3-C2C2-A299-EB8FBF5D5FCE}"/>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308931B3-1E78-5587-8A21-B0C0AE91D496}"/>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8D502D5E-504A-DE1C-6F6A-8291422879B3}"/>
              </a:ext>
            </a:extLst>
          </p:cNvPr>
          <p:cNvSpPr>
            <a:spLocks noGrp="1"/>
          </p:cNvSpPr>
          <p:nvPr>
            <p:ph type="sldNum" sz="quarter" idx="5"/>
          </p:nvPr>
        </p:nvSpPr>
        <p:spPr/>
        <p:txBody>
          <a:bodyPr/>
          <a:lstStyle/>
          <a:p>
            <a:pPr rtl="0"/>
            <a:fld id="{A89C7E07-3C67-C64C-8DA0-0404F6303970}" type="slidenum">
              <a:rPr lang="pt-BR" smtClean="0"/>
              <a:t>32</a:t>
            </a:fld>
            <a:endParaRPr lang="pt-BR"/>
          </a:p>
        </p:txBody>
      </p:sp>
    </p:spTree>
    <p:extLst>
      <p:ext uri="{BB962C8B-B14F-4D97-AF65-F5344CB8AC3E}">
        <p14:creationId xmlns:p14="http://schemas.microsoft.com/office/powerpoint/2010/main" val="39123994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C53B5-8052-1777-135C-4C8FBD404117}"/>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11B18EF3-8CC3-C2C2-A299-EB8FBF5D5FCE}"/>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308931B3-1E78-5587-8A21-B0C0AE91D496}"/>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8D502D5E-504A-DE1C-6F6A-8291422879B3}"/>
              </a:ext>
            </a:extLst>
          </p:cNvPr>
          <p:cNvSpPr>
            <a:spLocks noGrp="1"/>
          </p:cNvSpPr>
          <p:nvPr>
            <p:ph type="sldNum" sz="quarter" idx="5"/>
          </p:nvPr>
        </p:nvSpPr>
        <p:spPr/>
        <p:txBody>
          <a:bodyPr/>
          <a:lstStyle/>
          <a:p>
            <a:pPr rtl="0"/>
            <a:fld id="{A89C7E07-3C67-C64C-8DA0-0404F6303970}" type="slidenum">
              <a:rPr lang="pt-BR" smtClean="0"/>
              <a:t>33</a:t>
            </a:fld>
            <a:endParaRPr lang="pt-BR"/>
          </a:p>
        </p:txBody>
      </p:sp>
    </p:spTree>
    <p:extLst>
      <p:ext uri="{BB962C8B-B14F-4D97-AF65-F5344CB8AC3E}">
        <p14:creationId xmlns:p14="http://schemas.microsoft.com/office/powerpoint/2010/main" val="33860513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C53B5-8052-1777-135C-4C8FBD404117}"/>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11B18EF3-8CC3-C2C2-A299-EB8FBF5D5FCE}"/>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308931B3-1E78-5587-8A21-B0C0AE91D496}"/>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8D502D5E-504A-DE1C-6F6A-8291422879B3}"/>
              </a:ext>
            </a:extLst>
          </p:cNvPr>
          <p:cNvSpPr>
            <a:spLocks noGrp="1"/>
          </p:cNvSpPr>
          <p:nvPr>
            <p:ph type="sldNum" sz="quarter" idx="5"/>
          </p:nvPr>
        </p:nvSpPr>
        <p:spPr/>
        <p:txBody>
          <a:bodyPr/>
          <a:lstStyle/>
          <a:p>
            <a:pPr rtl="0"/>
            <a:fld id="{A89C7E07-3C67-C64C-8DA0-0404F6303970}" type="slidenum">
              <a:rPr lang="pt-BR" smtClean="0"/>
              <a:t>34</a:t>
            </a:fld>
            <a:endParaRPr lang="pt-BR"/>
          </a:p>
        </p:txBody>
      </p:sp>
    </p:spTree>
    <p:extLst>
      <p:ext uri="{BB962C8B-B14F-4D97-AF65-F5344CB8AC3E}">
        <p14:creationId xmlns:p14="http://schemas.microsoft.com/office/powerpoint/2010/main" val="41830483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C53B5-8052-1777-135C-4C8FBD404117}"/>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11B18EF3-8CC3-C2C2-A299-EB8FBF5D5FCE}"/>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308931B3-1E78-5587-8A21-B0C0AE91D496}"/>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8D502D5E-504A-DE1C-6F6A-8291422879B3}"/>
              </a:ext>
            </a:extLst>
          </p:cNvPr>
          <p:cNvSpPr>
            <a:spLocks noGrp="1"/>
          </p:cNvSpPr>
          <p:nvPr>
            <p:ph type="sldNum" sz="quarter" idx="5"/>
          </p:nvPr>
        </p:nvSpPr>
        <p:spPr/>
        <p:txBody>
          <a:bodyPr/>
          <a:lstStyle/>
          <a:p>
            <a:pPr rtl="0"/>
            <a:fld id="{A89C7E07-3C67-C64C-8DA0-0404F6303970}" type="slidenum">
              <a:rPr lang="pt-BR" smtClean="0"/>
              <a:t>35</a:t>
            </a:fld>
            <a:endParaRPr lang="pt-BR"/>
          </a:p>
        </p:txBody>
      </p:sp>
    </p:spTree>
    <p:extLst>
      <p:ext uri="{BB962C8B-B14F-4D97-AF65-F5344CB8AC3E}">
        <p14:creationId xmlns:p14="http://schemas.microsoft.com/office/powerpoint/2010/main" val="25985957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C53B5-8052-1777-135C-4C8FBD404117}"/>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11B18EF3-8CC3-C2C2-A299-EB8FBF5D5FCE}"/>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308931B3-1E78-5587-8A21-B0C0AE91D496}"/>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8D502D5E-504A-DE1C-6F6A-8291422879B3}"/>
              </a:ext>
            </a:extLst>
          </p:cNvPr>
          <p:cNvSpPr>
            <a:spLocks noGrp="1"/>
          </p:cNvSpPr>
          <p:nvPr>
            <p:ph type="sldNum" sz="quarter" idx="5"/>
          </p:nvPr>
        </p:nvSpPr>
        <p:spPr/>
        <p:txBody>
          <a:bodyPr/>
          <a:lstStyle/>
          <a:p>
            <a:pPr rtl="0"/>
            <a:fld id="{A89C7E07-3C67-C64C-8DA0-0404F6303970}" type="slidenum">
              <a:rPr lang="pt-BR" smtClean="0"/>
              <a:t>36</a:t>
            </a:fld>
            <a:endParaRPr lang="pt-BR"/>
          </a:p>
        </p:txBody>
      </p:sp>
    </p:spTree>
    <p:extLst>
      <p:ext uri="{BB962C8B-B14F-4D97-AF65-F5344CB8AC3E}">
        <p14:creationId xmlns:p14="http://schemas.microsoft.com/office/powerpoint/2010/main" val="37961134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C53B5-8052-1777-135C-4C8FBD404117}"/>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11B18EF3-8CC3-C2C2-A299-EB8FBF5D5FCE}"/>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308931B3-1E78-5587-8A21-B0C0AE91D496}"/>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8D502D5E-504A-DE1C-6F6A-8291422879B3}"/>
              </a:ext>
            </a:extLst>
          </p:cNvPr>
          <p:cNvSpPr>
            <a:spLocks noGrp="1"/>
          </p:cNvSpPr>
          <p:nvPr>
            <p:ph type="sldNum" sz="quarter" idx="5"/>
          </p:nvPr>
        </p:nvSpPr>
        <p:spPr/>
        <p:txBody>
          <a:bodyPr/>
          <a:lstStyle/>
          <a:p>
            <a:pPr rtl="0"/>
            <a:fld id="{A89C7E07-3C67-C64C-8DA0-0404F6303970}" type="slidenum">
              <a:rPr lang="pt-BR" smtClean="0"/>
              <a:t>37</a:t>
            </a:fld>
            <a:endParaRPr lang="pt-BR"/>
          </a:p>
        </p:txBody>
      </p:sp>
    </p:spTree>
    <p:extLst>
      <p:ext uri="{BB962C8B-B14F-4D97-AF65-F5344CB8AC3E}">
        <p14:creationId xmlns:p14="http://schemas.microsoft.com/office/powerpoint/2010/main" val="690882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o Slide 1"/>
          <p:cNvSpPr>
            <a:spLocks noGrp="1" noRot="1" noChangeAspect="1"/>
          </p:cNvSpPr>
          <p:nvPr>
            <p:ph type="sldImg"/>
          </p:nvPr>
        </p:nvSpPr>
        <p:spPr/>
      </p:sp>
      <p:sp>
        <p:nvSpPr>
          <p:cNvPr id="3" name="Espaço reservado para anotações 2"/>
          <p:cNvSpPr>
            <a:spLocks noGrp="1"/>
          </p:cNvSpPr>
          <p:nvPr>
            <p:ph type="body" idx="1"/>
          </p:nvPr>
        </p:nvSpPr>
        <p:spPr/>
        <p:txBody>
          <a:bodyPr rtlCol="0"/>
          <a:lstStyle/>
          <a:p>
            <a:pPr rtl="0"/>
            <a:endParaRPr lang="pt-BR"/>
          </a:p>
        </p:txBody>
      </p:sp>
      <p:sp>
        <p:nvSpPr>
          <p:cNvPr id="4" name="Espaço Reservado para o Número do Slide 3"/>
          <p:cNvSpPr>
            <a:spLocks noGrp="1"/>
          </p:cNvSpPr>
          <p:nvPr>
            <p:ph type="sldNum" sz="quarter" idx="5"/>
          </p:nvPr>
        </p:nvSpPr>
        <p:spPr/>
        <p:txBody>
          <a:bodyPr rtlCol="0"/>
          <a:lstStyle/>
          <a:p>
            <a:pPr rtl="0"/>
            <a:fld id="{A89C7E07-3C67-C64C-8DA0-0404F6303970}" type="slidenum">
              <a:rPr lang="pt-BR" smtClean="0"/>
              <a:t>3</a:t>
            </a:fld>
            <a:endParaRPr lang="pt-B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C53B5-8052-1777-135C-4C8FBD404117}"/>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11B18EF3-8CC3-C2C2-A299-EB8FBF5D5FCE}"/>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308931B3-1E78-5587-8A21-B0C0AE91D496}"/>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8D502D5E-504A-DE1C-6F6A-8291422879B3}"/>
              </a:ext>
            </a:extLst>
          </p:cNvPr>
          <p:cNvSpPr>
            <a:spLocks noGrp="1"/>
          </p:cNvSpPr>
          <p:nvPr>
            <p:ph type="sldNum" sz="quarter" idx="5"/>
          </p:nvPr>
        </p:nvSpPr>
        <p:spPr/>
        <p:txBody>
          <a:bodyPr/>
          <a:lstStyle/>
          <a:p>
            <a:pPr rtl="0"/>
            <a:fld id="{A89C7E07-3C67-C64C-8DA0-0404F6303970}" type="slidenum">
              <a:rPr lang="pt-BR" smtClean="0"/>
              <a:t>38</a:t>
            </a:fld>
            <a:endParaRPr lang="pt-BR"/>
          </a:p>
        </p:txBody>
      </p:sp>
    </p:spTree>
    <p:extLst>
      <p:ext uri="{BB962C8B-B14F-4D97-AF65-F5344CB8AC3E}">
        <p14:creationId xmlns:p14="http://schemas.microsoft.com/office/powerpoint/2010/main" val="34708860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C53B5-8052-1777-135C-4C8FBD404117}"/>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11B18EF3-8CC3-C2C2-A299-EB8FBF5D5FCE}"/>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308931B3-1E78-5587-8A21-B0C0AE91D496}"/>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8D502D5E-504A-DE1C-6F6A-8291422879B3}"/>
              </a:ext>
            </a:extLst>
          </p:cNvPr>
          <p:cNvSpPr>
            <a:spLocks noGrp="1"/>
          </p:cNvSpPr>
          <p:nvPr>
            <p:ph type="sldNum" sz="quarter" idx="5"/>
          </p:nvPr>
        </p:nvSpPr>
        <p:spPr/>
        <p:txBody>
          <a:bodyPr/>
          <a:lstStyle/>
          <a:p>
            <a:pPr rtl="0"/>
            <a:fld id="{A89C7E07-3C67-C64C-8DA0-0404F6303970}" type="slidenum">
              <a:rPr lang="pt-BR" smtClean="0"/>
              <a:t>39</a:t>
            </a:fld>
            <a:endParaRPr lang="pt-BR"/>
          </a:p>
        </p:txBody>
      </p:sp>
    </p:spTree>
    <p:extLst>
      <p:ext uri="{BB962C8B-B14F-4D97-AF65-F5344CB8AC3E}">
        <p14:creationId xmlns:p14="http://schemas.microsoft.com/office/powerpoint/2010/main" val="28616031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C53B5-8052-1777-135C-4C8FBD404117}"/>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11B18EF3-8CC3-C2C2-A299-EB8FBF5D5FCE}"/>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308931B3-1E78-5587-8A21-B0C0AE91D496}"/>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8D502D5E-504A-DE1C-6F6A-8291422879B3}"/>
              </a:ext>
            </a:extLst>
          </p:cNvPr>
          <p:cNvSpPr>
            <a:spLocks noGrp="1"/>
          </p:cNvSpPr>
          <p:nvPr>
            <p:ph type="sldNum" sz="quarter" idx="5"/>
          </p:nvPr>
        </p:nvSpPr>
        <p:spPr/>
        <p:txBody>
          <a:bodyPr/>
          <a:lstStyle/>
          <a:p>
            <a:pPr rtl="0"/>
            <a:fld id="{A89C7E07-3C67-C64C-8DA0-0404F6303970}" type="slidenum">
              <a:rPr lang="pt-BR" smtClean="0"/>
              <a:t>40</a:t>
            </a:fld>
            <a:endParaRPr lang="pt-BR"/>
          </a:p>
        </p:txBody>
      </p:sp>
    </p:spTree>
    <p:extLst>
      <p:ext uri="{BB962C8B-B14F-4D97-AF65-F5344CB8AC3E}">
        <p14:creationId xmlns:p14="http://schemas.microsoft.com/office/powerpoint/2010/main" val="10388049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C53B5-8052-1777-135C-4C8FBD404117}"/>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11B18EF3-8CC3-C2C2-A299-EB8FBF5D5FCE}"/>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308931B3-1E78-5587-8A21-B0C0AE91D496}"/>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8D502D5E-504A-DE1C-6F6A-8291422879B3}"/>
              </a:ext>
            </a:extLst>
          </p:cNvPr>
          <p:cNvSpPr>
            <a:spLocks noGrp="1"/>
          </p:cNvSpPr>
          <p:nvPr>
            <p:ph type="sldNum" sz="quarter" idx="5"/>
          </p:nvPr>
        </p:nvSpPr>
        <p:spPr/>
        <p:txBody>
          <a:bodyPr/>
          <a:lstStyle/>
          <a:p>
            <a:pPr rtl="0"/>
            <a:fld id="{A89C7E07-3C67-C64C-8DA0-0404F6303970}" type="slidenum">
              <a:rPr lang="pt-BR" smtClean="0"/>
              <a:t>41</a:t>
            </a:fld>
            <a:endParaRPr lang="pt-BR"/>
          </a:p>
        </p:txBody>
      </p:sp>
    </p:spTree>
    <p:extLst>
      <p:ext uri="{BB962C8B-B14F-4D97-AF65-F5344CB8AC3E}">
        <p14:creationId xmlns:p14="http://schemas.microsoft.com/office/powerpoint/2010/main" val="33527230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C53B5-8052-1777-135C-4C8FBD404117}"/>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11B18EF3-8CC3-C2C2-A299-EB8FBF5D5FCE}"/>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308931B3-1E78-5587-8A21-B0C0AE91D496}"/>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8D502D5E-504A-DE1C-6F6A-8291422879B3}"/>
              </a:ext>
            </a:extLst>
          </p:cNvPr>
          <p:cNvSpPr>
            <a:spLocks noGrp="1"/>
          </p:cNvSpPr>
          <p:nvPr>
            <p:ph type="sldNum" sz="quarter" idx="5"/>
          </p:nvPr>
        </p:nvSpPr>
        <p:spPr/>
        <p:txBody>
          <a:bodyPr/>
          <a:lstStyle/>
          <a:p>
            <a:pPr rtl="0"/>
            <a:fld id="{A89C7E07-3C67-C64C-8DA0-0404F6303970}" type="slidenum">
              <a:rPr lang="pt-BR" smtClean="0"/>
              <a:t>42</a:t>
            </a:fld>
            <a:endParaRPr lang="pt-BR"/>
          </a:p>
        </p:txBody>
      </p:sp>
    </p:spTree>
    <p:extLst>
      <p:ext uri="{BB962C8B-B14F-4D97-AF65-F5344CB8AC3E}">
        <p14:creationId xmlns:p14="http://schemas.microsoft.com/office/powerpoint/2010/main" val="15369538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C53B5-8052-1777-135C-4C8FBD404117}"/>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11B18EF3-8CC3-C2C2-A299-EB8FBF5D5FCE}"/>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308931B3-1E78-5587-8A21-B0C0AE91D496}"/>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8D502D5E-504A-DE1C-6F6A-8291422879B3}"/>
              </a:ext>
            </a:extLst>
          </p:cNvPr>
          <p:cNvSpPr>
            <a:spLocks noGrp="1"/>
          </p:cNvSpPr>
          <p:nvPr>
            <p:ph type="sldNum" sz="quarter" idx="5"/>
          </p:nvPr>
        </p:nvSpPr>
        <p:spPr/>
        <p:txBody>
          <a:bodyPr/>
          <a:lstStyle/>
          <a:p>
            <a:pPr rtl="0"/>
            <a:fld id="{A89C7E07-3C67-C64C-8DA0-0404F6303970}" type="slidenum">
              <a:rPr lang="pt-BR" smtClean="0"/>
              <a:t>43</a:t>
            </a:fld>
            <a:endParaRPr lang="pt-BR"/>
          </a:p>
        </p:txBody>
      </p:sp>
    </p:spTree>
    <p:extLst>
      <p:ext uri="{BB962C8B-B14F-4D97-AF65-F5344CB8AC3E}">
        <p14:creationId xmlns:p14="http://schemas.microsoft.com/office/powerpoint/2010/main" val="37906250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C53B5-8052-1777-135C-4C8FBD404117}"/>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11B18EF3-8CC3-C2C2-A299-EB8FBF5D5FCE}"/>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308931B3-1E78-5587-8A21-B0C0AE91D496}"/>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8D502D5E-504A-DE1C-6F6A-8291422879B3}"/>
              </a:ext>
            </a:extLst>
          </p:cNvPr>
          <p:cNvSpPr>
            <a:spLocks noGrp="1"/>
          </p:cNvSpPr>
          <p:nvPr>
            <p:ph type="sldNum" sz="quarter" idx="5"/>
          </p:nvPr>
        </p:nvSpPr>
        <p:spPr/>
        <p:txBody>
          <a:bodyPr/>
          <a:lstStyle/>
          <a:p>
            <a:pPr rtl="0"/>
            <a:fld id="{A89C7E07-3C67-C64C-8DA0-0404F6303970}" type="slidenum">
              <a:rPr lang="pt-BR" smtClean="0"/>
              <a:t>44</a:t>
            </a:fld>
            <a:endParaRPr lang="pt-BR"/>
          </a:p>
        </p:txBody>
      </p:sp>
    </p:spTree>
    <p:extLst>
      <p:ext uri="{BB962C8B-B14F-4D97-AF65-F5344CB8AC3E}">
        <p14:creationId xmlns:p14="http://schemas.microsoft.com/office/powerpoint/2010/main" val="1404174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C53B5-8052-1777-135C-4C8FBD404117}"/>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11B18EF3-8CC3-C2C2-A299-EB8FBF5D5FCE}"/>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308931B3-1E78-5587-8A21-B0C0AE91D496}"/>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8D502D5E-504A-DE1C-6F6A-8291422879B3}"/>
              </a:ext>
            </a:extLst>
          </p:cNvPr>
          <p:cNvSpPr>
            <a:spLocks noGrp="1"/>
          </p:cNvSpPr>
          <p:nvPr>
            <p:ph type="sldNum" sz="quarter" idx="5"/>
          </p:nvPr>
        </p:nvSpPr>
        <p:spPr/>
        <p:txBody>
          <a:bodyPr/>
          <a:lstStyle/>
          <a:p>
            <a:pPr rtl="0"/>
            <a:fld id="{A89C7E07-3C67-C64C-8DA0-0404F6303970}" type="slidenum">
              <a:rPr lang="pt-BR" smtClean="0"/>
              <a:t>45</a:t>
            </a:fld>
            <a:endParaRPr lang="pt-BR"/>
          </a:p>
        </p:txBody>
      </p:sp>
    </p:spTree>
    <p:extLst>
      <p:ext uri="{BB962C8B-B14F-4D97-AF65-F5344CB8AC3E}">
        <p14:creationId xmlns:p14="http://schemas.microsoft.com/office/powerpoint/2010/main" val="16862429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C53B5-8052-1777-135C-4C8FBD404117}"/>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11B18EF3-8CC3-C2C2-A299-EB8FBF5D5FCE}"/>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308931B3-1E78-5587-8A21-B0C0AE91D496}"/>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8D502D5E-504A-DE1C-6F6A-8291422879B3}"/>
              </a:ext>
            </a:extLst>
          </p:cNvPr>
          <p:cNvSpPr>
            <a:spLocks noGrp="1"/>
          </p:cNvSpPr>
          <p:nvPr>
            <p:ph type="sldNum" sz="quarter" idx="5"/>
          </p:nvPr>
        </p:nvSpPr>
        <p:spPr/>
        <p:txBody>
          <a:bodyPr/>
          <a:lstStyle/>
          <a:p>
            <a:pPr rtl="0"/>
            <a:fld id="{A89C7E07-3C67-C64C-8DA0-0404F6303970}" type="slidenum">
              <a:rPr lang="pt-BR" smtClean="0"/>
              <a:t>46</a:t>
            </a:fld>
            <a:endParaRPr lang="pt-BR"/>
          </a:p>
        </p:txBody>
      </p:sp>
    </p:spTree>
    <p:extLst>
      <p:ext uri="{BB962C8B-B14F-4D97-AF65-F5344CB8AC3E}">
        <p14:creationId xmlns:p14="http://schemas.microsoft.com/office/powerpoint/2010/main" val="2302213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C53B5-8052-1777-135C-4C8FBD404117}"/>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11B18EF3-8CC3-C2C2-A299-EB8FBF5D5FCE}"/>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308931B3-1E78-5587-8A21-B0C0AE91D496}"/>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8D502D5E-504A-DE1C-6F6A-8291422879B3}"/>
              </a:ext>
            </a:extLst>
          </p:cNvPr>
          <p:cNvSpPr>
            <a:spLocks noGrp="1"/>
          </p:cNvSpPr>
          <p:nvPr>
            <p:ph type="sldNum" sz="quarter" idx="5"/>
          </p:nvPr>
        </p:nvSpPr>
        <p:spPr/>
        <p:txBody>
          <a:bodyPr/>
          <a:lstStyle/>
          <a:p>
            <a:pPr rtl="0"/>
            <a:fld id="{A89C7E07-3C67-C64C-8DA0-0404F6303970}" type="slidenum">
              <a:rPr lang="pt-BR" smtClean="0"/>
              <a:t>9</a:t>
            </a:fld>
            <a:endParaRPr lang="pt-BR"/>
          </a:p>
        </p:txBody>
      </p:sp>
    </p:spTree>
    <p:extLst>
      <p:ext uri="{BB962C8B-B14F-4D97-AF65-F5344CB8AC3E}">
        <p14:creationId xmlns:p14="http://schemas.microsoft.com/office/powerpoint/2010/main" val="3485208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C53B5-8052-1777-135C-4C8FBD404117}"/>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11B18EF3-8CC3-C2C2-A299-EB8FBF5D5FCE}"/>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308931B3-1E78-5587-8A21-B0C0AE91D496}"/>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8D502D5E-504A-DE1C-6F6A-8291422879B3}"/>
              </a:ext>
            </a:extLst>
          </p:cNvPr>
          <p:cNvSpPr>
            <a:spLocks noGrp="1"/>
          </p:cNvSpPr>
          <p:nvPr>
            <p:ph type="sldNum" sz="quarter" idx="5"/>
          </p:nvPr>
        </p:nvSpPr>
        <p:spPr/>
        <p:txBody>
          <a:bodyPr/>
          <a:lstStyle/>
          <a:p>
            <a:pPr rtl="0"/>
            <a:fld id="{A89C7E07-3C67-C64C-8DA0-0404F6303970}" type="slidenum">
              <a:rPr lang="pt-BR" smtClean="0"/>
              <a:t>10</a:t>
            </a:fld>
            <a:endParaRPr lang="pt-BR"/>
          </a:p>
        </p:txBody>
      </p:sp>
    </p:spTree>
    <p:extLst>
      <p:ext uri="{BB962C8B-B14F-4D97-AF65-F5344CB8AC3E}">
        <p14:creationId xmlns:p14="http://schemas.microsoft.com/office/powerpoint/2010/main" val="4165515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C53B5-8052-1777-135C-4C8FBD404117}"/>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11B18EF3-8CC3-C2C2-A299-EB8FBF5D5FCE}"/>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308931B3-1E78-5587-8A21-B0C0AE91D496}"/>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8D502D5E-504A-DE1C-6F6A-8291422879B3}"/>
              </a:ext>
            </a:extLst>
          </p:cNvPr>
          <p:cNvSpPr>
            <a:spLocks noGrp="1"/>
          </p:cNvSpPr>
          <p:nvPr>
            <p:ph type="sldNum" sz="quarter" idx="5"/>
          </p:nvPr>
        </p:nvSpPr>
        <p:spPr/>
        <p:txBody>
          <a:bodyPr/>
          <a:lstStyle/>
          <a:p>
            <a:pPr rtl="0"/>
            <a:fld id="{A89C7E07-3C67-C64C-8DA0-0404F6303970}" type="slidenum">
              <a:rPr lang="pt-BR" smtClean="0"/>
              <a:t>11</a:t>
            </a:fld>
            <a:endParaRPr lang="pt-BR"/>
          </a:p>
        </p:txBody>
      </p:sp>
    </p:spTree>
    <p:extLst>
      <p:ext uri="{BB962C8B-B14F-4D97-AF65-F5344CB8AC3E}">
        <p14:creationId xmlns:p14="http://schemas.microsoft.com/office/powerpoint/2010/main" val="2913346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C53B5-8052-1777-135C-4C8FBD404117}"/>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11B18EF3-8CC3-C2C2-A299-EB8FBF5D5FCE}"/>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308931B3-1E78-5587-8A21-B0C0AE91D496}"/>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8D502D5E-504A-DE1C-6F6A-8291422879B3}"/>
              </a:ext>
            </a:extLst>
          </p:cNvPr>
          <p:cNvSpPr>
            <a:spLocks noGrp="1"/>
          </p:cNvSpPr>
          <p:nvPr>
            <p:ph type="sldNum" sz="quarter" idx="5"/>
          </p:nvPr>
        </p:nvSpPr>
        <p:spPr/>
        <p:txBody>
          <a:bodyPr/>
          <a:lstStyle/>
          <a:p>
            <a:pPr rtl="0"/>
            <a:fld id="{A89C7E07-3C67-C64C-8DA0-0404F6303970}" type="slidenum">
              <a:rPr lang="pt-BR" smtClean="0"/>
              <a:t>12</a:t>
            </a:fld>
            <a:endParaRPr lang="pt-BR"/>
          </a:p>
        </p:txBody>
      </p:sp>
    </p:spTree>
    <p:extLst>
      <p:ext uri="{BB962C8B-B14F-4D97-AF65-F5344CB8AC3E}">
        <p14:creationId xmlns:p14="http://schemas.microsoft.com/office/powerpoint/2010/main" val="410630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C53B5-8052-1777-135C-4C8FBD404117}"/>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11B18EF3-8CC3-C2C2-A299-EB8FBF5D5FCE}"/>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308931B3-1E78-5587-8A21-B0C0AE91D496}"/>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8D502D5E-504A-DE1C-6F6A-8291422879B3}"/>
              </a:ext>
            </a:extLst>
          </p:cNvPr>
          <p:cNvSpPr>
            <a:spLocks noGrp="1"/>
          </p:cNvSpPr>
          <p:nvPr>
            <p:ph type="sldNum" sz="quarter" idx="5"/>
          </p:nvPr>
        </p:nvSpPr>
        <p:spPr/>
        <p:txBody>
          <a:bodyPr/>
          <a:lstStyle/>
          <a:p>
            <a:pPr rtl="0"/>
            <a:fld id="{A89C7E07-3C67-C64C-8DA0-0404F6303970}" type="slidenum">
              <a:rPr lang="pt-BR" smtClean="0"/>
              <a:t>13</a:t>
            </a:fld>
            <a:endParaRPr lang="pt-BR"/>
          </a:p>
        </p:txBody>
      </p:sp>
    </p:spTree>
    <p:extLst>
      <p:ext uri="{BB962C8B-B14F-4D97-AF65-F5344CB8AC3E}">
        <p14:creationId xmlns:p14="http://schemas.microsoft.com/office/powerpoint/2010/main" val="3510315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pPr rtl="0"/>
            <a:fld id="{A89C7E07-3C67-C64C-8DA0-0404F6303970}" type="slidenum">
              <a:rPr lang="pt-BR" smtClean="0"/>
              <a:t>17</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ulo">
    <p:bg>
      <p:bgPr>
        <a:solidFill>
          <a:schemeClr val="tx1"/>
        </a:solidFill>
        <a:effectLst/>
      </p:bgPr>
    </p:bg>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6367054" y="2116182"/>
            <a:ext cx="5491571" cy="1514019"/>
          </a:xfrm>
          <a:prstGeom prst="rect">
            <a:avLst/>
          </a:prstGeom>
        </p:spPr>
        <p:txBody>
          <a:bodyPr lIns="0" tIns="0" rIns="0" bIns="0" rtlCol="0" anchor="b">
            <a:noAutofit/>
          </a:bodyPr>
          <a:lstStyle>
            <a:lvl1pPr algn="l">
              <a:defRPr sz="6000" b="1" i="0" spc="100" baseline="0">
                <a:solidFill>
                  <a:schemeClr val="bg1"/>
                </a:solidFill>
                <a:latin typeface="+mj-lt"/>
              </a:defRPr>
            </a:lvl1pPr>
          </a:lstStyle>
          <a:p>
            <a:pPr rtl="0"/>
            <a:r>
              <a:rPr lang="pt-BR" noProof="0"/>
              <a:t>Clique para editar o título Mestre</a:t>
            </a:r>
            <a:endParaRPr lang="pt-BR" noProof="0" dirty="0"/>
          </a:p>
        </p:txBody>
      </p:sp>
      <p:grpSp>
        <p:nvGrpSpPr>
          <p:cNvPr id="9" name="Grupo 8"/>
          <p:cNvGrpSpPr/>
          <p:nvPr userDrawn="1"/>
        </p:nvGrpSpPr>
        <p:grpSpPr bwMode="auto">
          <a:xfrm>
            <a:off x="1" y="758752"/>
            <a:ext cx="6099248" cy="6099248"/>
            <a:chOff x="0" y="12289"/>
            <a:chExt cx="3550" cy="3551"/>
          </a:xfrm>
        </p:grpSpPr>
        <p:sp>
          <p:nvSpPr>
            <p:cNvPr id="10" name="Forma livre 9"/>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rot="0" vert="horz" wrap="square" lIns="91440" tIns="45720" rIns="91440" bIns="45720" rtlCol="0" anchor="t" anchorCtr="0" upright="1">
              <a:noAutofit/>
            </a:bodyPr>
            <a:lstStyle/>
            <a:p>
              <a:pPr rtl="0"/>
              <a:endParaRPr lang="pt-BR" noProof="0" dirty="0"/>
            </a:p>
          </p:txBody>
        </p:sp>
        <p:sp>
          <p:nvSpPr>
            <p:cNvPr id="11" name="Forma livre 10"/>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rot="0" vert="horz" wrap="square" lIns="91440" tIns="45720" rIns="91440" bIns="45720" rtlCol="0" anchor="t" anchorCtr="0" upright="1">
              <a:noAutofit/>
            </a:bodyPr>
            <a:lstStyle/>
            <a:p>
              <a:pPr rtl="0"/>
              <a:endParaRPr lang="pt-BR" noProof="0" dirty="0"/>
            </a:p>
          </p:txBody>
        </p:sp>
        <p:sp>
          <p:nvSpPr>
            <p:cNvPr id="12" name="Forma livre 11"/>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rot="0" vert="horz" wrap="square" lIns="91440" tIns="45720" rIns="91440" bIns="45720" rtlCol="0" anchor="t" anchorCtr="0" upright="1">
              <a:noAutofit/>
            </a:bodyPr>
            <a:lstStyle/>
            <a:p>
              <a:pPr rtl="0"/>
              <a:endParaRPr lang="pt-BR" noProof="0" dirty="0"/>
            </a:p>
          </p:txBody>
        </p:sp>
      </p:grpSp>
      <p:sp>
        <p:nvSpPr>
          <p:cNvPr id="18" name="Espaço Reservado para Texto 29"/>
          <p:cNvSpPr>
            <a:spLocks noGrp="1"/>
          </p:cNvSpPr>
          <p:nvPr>
            <p:ph type="body" sz="quarter" idx="11" hasCustomPrompt="1"/>
          </p:nvPr>
        </p:nvSpPr>
        <p:spPr>
          <a:xfrm>
            <a:off x="6367055" y="4549553"/>
            <a:ext cx="5491570" cy="953337"/>
          </a:xfrm>
        </p:spPr>
        <p:txBody>
          <a:bodyPr lIns="0" tIns="0" rIns="0" bIns="0" rtlCol="0">
            <a:noAutofit/>
          </a:bodyPr>
          <a:lstStyle>
            <a:lvl1pPr marL="0" indent="0">
              <a:buNone/>
              <a:defRPr sz="1800" b="0" i="0">
                <a:solidFill>
                  <a:schemeClr val="tx2"/>
                </a:solidFill>
                <a:latin typeface="+mn-lt"/>
              </a:defRPr>
            </a:lvl1pPr>
            <a:lvl2pPr>
              <a:defRPr sz="4000"/>
            </a:lvl2pPr>
            <a:lvl3pPr>
              <a:defRPr sz="4000"/>
            </a:lvl3pPr>
            <a:lvl4pPr>
              <a:defRPr sz="4000"/>
            </a:lvl4pPr>
            <a:lvl5pPr>
              <a:defRPr sz="4000"/>
            </a:lvl5pPr>
          </a:lstStyle>
          <a:p>
            <a:pPr lvl="0" rtl="0"/>
            <a:r>
              <a:rPr lang="pt-BR" noProof="0"/>
              <a:t>Clique para editar os estilos de texto Mestres</a:t>
            </a:r>
          </a:p>
        </p:txBody>
      </p:sp>
      <p:cxnSp>
        <p:nvCxnSpPr>
          <p:cNvPr id="13" name="Conector Reto 12"/>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
    <p:bg>
      <p:bgPr>
        <a:solidFill>
          <a:schemeClr val="tx1"/>
        </a:solidFill>
        <a:effectLst/>
      </p:bgPr>
    </p:bg>
    <p:spTree>
      <p:nvGrpSpPr>
        <p:cNvPr id="1" name=""/>
        <p:cNvGrpSpPr/>
        <p:nvPr/>
      </p:nvGrpSpPr>
      <p:grpSpPr>
        <a:xfrm>
          <a:off x="0" y="0"/>
          <a:ext cx="0" cy="0"/>
          <a:chOff x="0" y="0"/>
          <a:chExt cx="0" cy="0"/>
        </a:xfrm>
      </p:grpSpPr>
      <p:grpSp>
        <p:nvGrpSpPr>
          <p:cNvPr id="19" name="Grupo 18"/>
          <p:cNvGrpSpPr/>
          <p:nvPr userDrawn="1"/>
        </p:nvGrpSpPr>
        <p:grpSpPr bwMode="auto">
          <a:xfrm rot="16200000" flipV="1">
            <a:off x="0" y="3900132"/>
            <a:ext cx="2959226" cy="2959226"/>
            <a:chOff x="0" y="12289"/>
            <a:chExt cx="3550" cy="3551"/>
          </a:xfrm>
        </p:grpSpPr>
        <p:sp>
          <p:nvSpPr>
            <p:cNvPr id="20" name="Forma livre 19"/>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rot="0" vert="horz" wrap="square" lIns="91440" tIns="45720" rIns="91440" bIns="45720" rtlCol="0" anchor="t" anchorCtr="0" upright="1">
              <a:noAutofit/>
            </a:bodyPr>
            <a:lstStyle/>
            <a:p>
              <a:pPr rtl="0"/>
              <a:endParaRPr lang="pt-BR" noProof="0" dirty="0"/>
            </a:p>
          </p:txBody>
        </p:sp>
        <p:sp>
          <p:nvSpPr>
            <p:cNvPr id="21" name="Forma livre 20"/>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rot="0" vert="horz" wrap="square" lIns="91440" tIns="45720" rIns="91440" bIns="45720" rtlCol="0" anchor="t" anchorCtr="0" upright="1">
              <a:noAutofit/>
            </a:bodyPr>
            <a:lstStyle/>
            <a:p>
              <a:pPr rtl="0"/>
              <a:endParaRPr lang="pt-BR" noProof="0" dirty="0"/>
            </a:p>
          </p:txBody>
        </p:sp>
        <p:sp>
          <p:nvSpPr>
            <p:cNvPr id="22" name="Forma livre 21"/>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rot="0" vert="horz" wrap="square" lIns="91440" tIns="45720" rIns="91440" bIns="45720" rtlCol="0" anchor="t" anchorCtr="0" upright="1">
              <a:noAutofit/>
            </a:bodyPr>
            <a:lstStyle/>
            <a:p>
              <a:pPr rtl="0"/>
              <a:endParaRPr lang="pt-BR" noProof="0" dirty="0"/>
            </a:p>
          </p:txBody>
        </p:sp>
      </p:grpSp>
      <p:sp>
        <p:nvSpPr>
          <p:cNvPr id="32" name="Título 1"/>
          <p:cNvSpPr>
            <a:spLocks noGrp="1"/>
          </p:cNvSpPr>
          <p:nvPr>
            <p:ph type="title" hasCustomPrompt="1"/>
          </p:nvPr>
        </p:nvSpPr>
        <p:spPr>
          <a:xfrm>
            <a:off x="964023" y="879063"/>
            <a:ext cx="4941477" cy="610863"/>
          </a:xfrm>
          <a:prstGeom prst="rect">
            <a:avLst/>
          </a:prstGeom>
        </p:spPr>
        <p:txBody>
          <a:bodyPr lIns="0" tIns="0" rIns="0" bIns="0" rtlCol="0" anchor="b" anchorCtr="0">
            <a:normAutofit/>
          </a:bodyPr>
          <a:lstStyle>
            <a:lvl1pPr>
              <a:defRPr sz="4400" b="1" i="0">
                <a:latin typeface="+mj-lt"/>
              </a:defRPr>
            </a:lvl1pPr>
          </a:lstStyle>
          <a:p>
            <a:pPr rtl="0"/>
            <a:r>
              <a:rPr lang="pt-BR" noProof="0"/>
              <a:t>Clique para editar o título Mestre</a:t>
            </a:r>
            <a:endParaRPr lang="pt-BR" noProof="0" dirty="0"/>
          </a:p>
        </p:txBody>
      </p:sp>
      <p:cxnSp>
        <p:nvCxnSpPr>
          <p:cNvPr id="33" name="Conector Reto 32"/>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Espaço Reservado para Texto 2"/>
          <p:cNvSpPr>
            <a:spLocks noGrp="1"/>
          </p:cNvSpPr>
          <p:nvPr>
            <p:ph type="body" idx="1" hasCustomPrompt="1"/>
          </p:nvPr>
        </p:nvSpPr>
        <p:spPr>
          <a:xfrm>
            <a:off x="964023" y="2300984"/>
            <a:ext cx="4827178" cy="404216"/>
          </a:xfrm>
          <a:prstGeom prst="rect">
            <a:avLst/>
          </a:prstGeom>
        </p:spPr>
        <p:txBody>
          <a:bodyPr lIns="0" tIns="0" rIns="0" bIns="0" rtlCol="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a:t>Clique para editar os estilos de texto Mestres</a:t>
            </a:r>
          </a:p>
        </p:txBody>
      </p:sp>
      <p:sp>
        <p:nvSpPr>
          <p:cNvPr id="25" name="Espaço Reservado para Texto 2"/>
          <p:cNvSpPr>
            <a:spLocks noGrp="1"/>
          </p:cNvSpPr>
          <p:nvPr>
            <p:ph type="body" idx="10" hasCustomPrompt="1"/>
          </p:nvPr>
        </p:nvSpPr>
        <p:spPr>
          <a:xfrm>
            <a:off x="6362700" y="2300984"/>
            <a:ext cx="4764829" cy="404216"/>
          </a:xfrm>
          <a:prstGeom prst="rect">
            <a:avLst/>
          </a:prstGeom>
        </p:spPr>
        <p:txBody>
          <a:bodyPr lIns="0" tIns="0" rIns="0" bIns="0" rtlCol="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a:t>Clique para editar os estilos de texto Mestres</a:t>
            </a:r>
          </a:p>
        </p:txBody>
      </p:sp>
      <p:sp>
        <p:nvSpPr>
          <p:cNvPr id="27" name="Espaço Reservado para Conteúdo 3"/>
          <p:cNvSpPr>
            <a:spLocks noGrp="1"/>
          </p:cNvSpPr>
          <p:nvPr>
            <p:ph sz="half" idx="2" hasCustomPrompt="1"/>
          </p:nvPr>
        </p:nvSpPr>
        <p:spPr>
          <a:xfrm>
            <a:off x="964023" y="2799146"/>
            <a:ext cx="4827178" cy="1942138"/>
          </a:xfrm>
          <a:prstGeom prst="rect">
            <a:avLst/>
          </a:prstGeom>
        </p:spPr>
        <p:txBody>
          <a:bodyPr lIns="0" tIns="0" rIns="0" bIns="0" rtlCol="0" anchor="t" anchorCtr="0">
            <a:normAutofit/>
          </a:bodyPr>
          <a:lstStyle>
            <a:lvl1pPr marL="285750" indent="-285750">
              <a:lnSpc>
                <a:spcPct val="100000"/>
              </a:lnSpc>
              <a:buFont typeface="Wingdings" panose="05000000000000000000" pitchFamily="2" charset="2"/>
              <a:buChar char="§"/>
              <a:defRPr sz="1600">
                <a:latin typeface="+mn-lt"/>
              </a:defRPr>
            </a:lvl1pPr>
            <a:lvl2pPr>
              <a:defRPr sz="1600"/>
            </a:lvl2pPr>
            <a:lvl3pPr>
              <a:defRPr sz="1600"/>
            </a:lvl3pPr>
            <a:lvl4pPr>
              <a:defRPr sz="1600"/>
            </a:lvl4pPr>
            <a:lvl5pPr>
              <a:defRPr sz="1600"/>
            </a:lvl5pPr>
          </a:lstStyle>
          <a:p>
            <a:pPr lvl="0" rtl="0"/>
            <a:r>
              <a:rPr lang="pt-BR" noProof="0"/>
              <a:t>Clique para editar os estilos de texto Mestres</a:t>
            </a:r>
          </a:p>
        </p:txBody>
      </p:sp>
      <p:sp>
        <p:nvSpPr>
          <p:cNvPr id="28" name="Espaço reservado para conteúdo 3"/>
          <p:cNvSpPr>
            <a:spLocks noGrp="1"/>
          </p:cNvSpPr>
          <p:nvPr>
            <p:ph sz="half" idx="13" hasCustomPrompt="1"/>
          </p:nvPr>
        </p:nvSpPr>
        <p:spPr>
          <a:xfrm>
            <a:off x="6362700" y="2799146"/>
            <a:ext cx="4756241" cy="1942138"/>
          </a:xfrm>
          <a:prstGeom prst="rect">
            <a:avLst/>
          </a:prstGeom>
        </p:spPr>
        <p:txBody>
          <a:bodyPr lIns="0" tIns="0" rIns="0" bIns="0" rtlCol="0" anchor="t" anchorCtr="0">
            <a:normAutofit/>
          </a:bodyPr>
          <a:lstStyle>
            <a:lvl1pPr marL="285750" indent="-285750">
              <a:lnSpc>
                <a:spcPct val="100000"/>
              </a:lnSpc>
              <a:buFont typeface="Wingdings" panose="05000000000000000000" pitchFamily="2" charset="2"/>
              <a:buChar char="§"/>
              <a:defRPr sz="1600">
                <a:latin typeface="+mn-lt"/>
              </a:defRPr>
            </a:lvl1pPr>
            <a:lvl2pPr>
              <a:defRPr sz="1600"/>
            </a:lvl2pPr>
            <a:lvl3pPr>
              <a:defRPr sz="1600"/>
            </a:lvl3pPr>
            <a:lvl4pPr>
              <a:defRPr sz="1600"/>
            </a:lvl4pPr>
            <a:lvl5pPr>
              <a:defRPr sz="1600"/>
            </a:lvl5pPr>
          </a:lstStyle>
          <a:p>
            <a:pPr lvl="0" rtl="0"/>
            <a:r>
              <a:rPr lang="pt-BR" noProof="0"/>
              <a:t>Clique para editar os estilos de texto Mestres</a:t>
            </a:r>
          </a:p>
        </p:txBody>
      </p:sp>
      <p:cxnSp>
        <p:nvCxnSpPr>
          <p:cNvPr id="15" name="Conector Reto 14"/>
          <p:cNvCxnSpPr/>
          <p:nvPr userDrawn="1"/>
        </p:nvCxnSpPr>
        <p:spPr>
          <a:xfrm>
            <a:off x="63627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 name="Espaço Reservado para Data 1"/>
          <p:cNvSpPr>
            <a:spLocks noGrp="1"/>
          </p:cNvSpPr>
          <p:nvPr>
            <p:ph type="dt" sz="half" idx="14"/>
          </p:nvPr>
        </p:nvSpPr>
        <p:spPr/>
        <p:txBody>
          <a:bodyPr rtlCol="0"/>
          <a:lstStyle/>
          <a:p>
            <a:pPr rtl="0"/>
            <a:fld id="{D002ABF2-59A6-4C8B-90A9-C2D7243E4867}" type="datetime4">
              <a:rPr lang="pt-BR" noProof="0" smtClean="0">
                <a:latin typeface="+mn-lt"/>
              </a:rPr>
              <a:t>20 de novembro de 2024</a:t>
            </a:fld>
            <a:endParaRPr lang="pt-BR" noProof="0" dirty="0">
              <a:latin typeface="+mn-lt"/>
            </a:endParaRPr>
          </a:p>
        </p:txBody>
      </p:sp>
      <p:sp>
        <p:nvSpPr>
          <p:cNvPr id="3" name="Espaço Reservado para Rodapé 2"/>
          <p:cNvSpPr>
            <a:spLocks noGrp="1"/>
          </p:cNvSpPr>
          <p:nvPr>
            <p:ph type="ftr" sz="quarter" idx="15"/>
          </p:nvPr>
        </p:nvSpPr>
        <p:spPr/>
        <p:txBody>
          <a:bodyPr rtlCol="0"/>
          <a:lstStyle/>
          <a:p>
            <a:pPr rtl="0"/>
            <a:r>
              <a:rPr lang="pt-BR" noProof="0" dirty="0"/>
              <a:t>Análise Anual</a:t>
            </a:r>
            <a:endParaRPr lang="pt-BR" b="0" noProof="0" dirty="0"/>
          </a:p>
        </p:txBody>
      </p:sp>
      <p:sp>
        <p:nvSpPr>
          <p:cNvPr id="4" name="Espaço Reservado para o Número do Slide 3"/>
          <p:cNvSpPr>
            <a:spLocks noGrp="1"/>
          </p:cNvSpPr>
          <p:nvPr>
            <p:ph type="sldNum" sz="quarter" idx="16"/>
          </p:nvPr>
        </p:nvSpPr>
        <p:spPr/>
        <p:txBody>
          <a:bodyPr rtlCol="0"/>
          <a:lstStyle/>
          <a:p>
            <a:pPr rtl="0"/>
            <a:fld id="{294A09A9-5501-47C1-A89A-A340965A2BE2}" type="slidenum">
              <a:rPr lang="pt-BR" noProof="0" smtClean="0"/>
              <a:t>‹nº›</a:t>
            </a:fld>
            <a:endParaRPr lang="pt-BR" noProof="0" dirty="0"/>
          </a:p>
        </p:txBody>
      </p:sp>
    </p:spTree>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
    <p:bg>
      <p:bgPr>
        <a:solidFill>
          <a:schemeClr val="tx1"/>
        </a:solidFill>
        <a:effectLst/>
      </p:bgPr>
    </p:bg>
    <p:spTree>
      <p:nvGrpSpPr>
        <p:cNvPr id="1" name=""/>
        <p:cNvGrpSpPr/>
        <p:nvPr/>
      </p:nvGrpSpPr>
      <p:grpSpPr>
        <a:xfrm>
          <a:off x="0" y="0"/>
          <a:ext cx="0" cy="0"/>
          <a:chOff x="0" y="0"/>
          <a:chExt cx="0" cy="0"/>
        </a:xfrm>
      </p:grpSpPr>
      <p:grpSp>
        <p:nvGrpSpPr>
          <p:cNvPr id="37" name="Grupo 36"/>
          <p:cNvGrpSpPr/>
          <p:nvPr userDrawn="1"/>
        </p:nvGrpSpPr>
        <p:grpSpPr bwMode="auto">
          <a:xfrm rot="16200000" flipV="1">
            <a:off x="0" y="3900132"/>
            <a:ext cx="2959226" cy="2959226"/>
            <a:chOff x="0" y="12289"/>
            <a:chExt cx="3550" cy="3551"/>
          </a:xfrm>
        </p:grpSpPr>
        <p:sp>
          <p:nvSpPr>
            <p:cNvPr id="38" name="Forma livre 37"/>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rot="0" vert="horz" wrap="square" lIns="91440" tIns="45720" rIns="91440" bIns="45720" rtlCol="0" anchor="t" anchorCtr="0" upright="1">
              <a:noAutofit/>
            </a:bodyPr>
            <a:lstStyle/>
            <a:p>
              <a:pPr rtl="0"/>
              <a:endParaRPr lang="pt-BR" noProof="0" dirty="0"/>
            </a:p>
          </p:txBody>
        </p:sp>
        <p:sp>
          <p:nvSpPr>
            <p:cNvPr id="39" name="Forma livre 38"/>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rot="0" vert="horz" wrap="square" lIns="91440" tIns="45720" rIns="91440" bIns="45720" rtlCol="0" anchor="t" anchorCtr="0" upright="1">
              <a:noAutofit/>
            </a:bodyPr>
            <a:lstStyle/>
            <a:p>
              <a:pPr rtl="0"/>
              <a:endParaRPr lang="pt-BR" noProof="0" dirty="0"/>
            </a:p>
          </p:txBody>
        </p:sp>
        <p:sp>
          <p:nvSpPr>
            <p:cNvPr id="40" name="Forma livre 39"/>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rot="0" vert="horz" wrap="square" lIns="91440" tIns="45720" rIns="91440" bIns="45720" rtlCol="0" anchor="t" anchorCtr="0" upright="1">
              <a:noAutofit/>
            </a:bodyPr>
            <a:lstStyle/>
            <a:p>
              <a:pPr rtl="0"/>
              <a:endParaRPr lang="pt-BR" noProof="0" dirty="0"/>
            </a:p>
          </p:txBody>
        </p:sp>
      </p:grpSp>
      <p:sp>
        <p:nvSpPr>
          <p:cNvPr id="32" name="Título 1"/>
          <p:cNvSpPr>
            <a:spLocks noGrp="1"/>
          </p:cNvSpPr>
          <p:nvPr>
            <p:ph type="title" hasCustomPrompt="1"/>
          </p:nvPr>
        </p:nvSpPr>
        <p:spPr>
          <a:xfrm>
            <a:off x="964023" y="879063"/>
            <a:ext cx="4941477" cy="610863"/>
          </a:xfrm>
          <a:prstGeom prst="rect">
            <a:avLst/>
          </a:prstGeom>
        </p:spPr>
        <p:txBody>
          <a:bodyPr lIns="0" tIns="0" rIns="0" bIns="0" rtlCol="0" anchor="b" anchorCtr="0">
            <a:normAutofit/>
          </a:bodyPr>
          <a:lstStyle>
            <a:lvl1pPr>
              <a:defRPr sz="4400" b="1" i="0">
                <a:latin typeface="+mj-lt"/>
              </a:defRPr>
            </a:lvl1pPr>
          </a:lstStyle>
          <a:p>
            <a:pPr rtl="0"/>
            <a:r>
              <a:rPr lang="pt-BR" noProof="0"/>
              <a:t>Clique para editar o título Mestre</a:t>
            </a:r>
            <a:endParaRPr lang="pt-BR" noProof="0" dirty="0"/>
          </a:p>
        </p:txBody>
      </p:sp>
      <p:cxnSp>
        <p:nvCxnSpPr>
          <p:cNvPr id="33" name="Conector Reto 32"/>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Espaço Reservado para Texto 2"/>
          <p:cNvSpPr>
            <a:spLocks noGrp="1"/>
          </p:cNvSpPr>
          <p:nvPr>
            <p:ph type="body" idx="1" hasCustomPrompt="1"/>
          </p:nvPr>
        </p:nvSpPr>
        <p:spPr>
          <a:xfrm>
            <a:off x="952500"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pt-BR" noProof="0"/>
              <a:t>Clique para editar os estilos de texto Mestres</a:t>
            </a:r>
          </a:p>
        </p:txBody>
      </p:sp>
      <p:sp>
        <p:nvSpPr>
          <p:cNvPr id="27" name="Espaço Reservado para Conteúdo 3"/>
          <p:cNvSpPr>
            <a:spLocks noGrp="1"/>
          </p:cNvSpPr>
          <p:nvPr>
            <p:ph sz="half" idx="2" hasCustomPrompt="1"/>
          </p:nvPr>
        </p:nvSpPr>
        <p:spPr>
          <a:xfrm>
            <a:off x="952500" y="2799146"/>
            <a:ext cx="3036477" cy="1942138"/>
          </a:xfrm>
          <a:prstGeom prst="rect">
            <a:avLst/>
          </a:prstGeom>
        </p:spPr>
        <p:txBody>
          <a:bodyPr lIns="0" tIns="0" rIns="0" bIns="0" rtlCol="0" anchor="t" anchorCtr="0">
            <a:normAutofit/>
          </a:bodyPr>
          <a:lstStyle>
            <a:lvl1pPr marL="285750" indent="-285750">
              <a:lnSpc>
                <a:spcPct val="100000"/>
              </a:lnSpc>
              <a:buFont typeface="Wingdings" panose="05000000000000000000" pitchFamily="2" charset="2"/>
              <a:buChar char="§"/>
              <a:defRPr sz="1600">
                <a:latin typeface="+mn-lt"/>
              </a:defRPr>
            </a:lvl1pPr>
            <a:lvl2pPr>
              <a:defRPr sz="1600"/>
            </a:lvl2pPr>
            <a:lvl3pPr>
              <a:defRPr sz="1600"/>
            </a:lvl3pPr>
            <a:lvl4pPr>
              <a:defRPr sz="1600"/>
            </a:lvl4pPr>
            <a:lvl5pPr>
              <a:defRPr sz="1600"/>
            </a:lvl5pPr>
          </a:lstStyle>
          <a:p>
            <a:pPr lvl="0" rtl="0"/>
            <a:r>
              <a:rPr lang="pt-BR" noProof="0"/>
              <a:t>Clique para editar os estilos de texto Mestres</a:t>
            </a:r>
          </a:p>
        </p:txBody>
      </p:sp>
      <p:sp>
        <p:nvSpPr>
          <p:cNvPr id="20" name="Espaço Reservado para Texto 2"/>
          <p:cNvSpPr>
            <a:spLocks noGrp="1"/>
          </p:cNvSpPr>
          <p:nvPr>
            <p:ph type="body" idx="10" hasCustomPrompt="1"/>
          </p:nvPr>
        </p:nvSpPr>
        <p:spPr>
          <a:xfrm>
            <a:off x="4569372"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pt-BR" noProof="0"/>
              <a:t>Clique para editar os estilos de texto Mestres</a:t>
            </a:r>
          </a:p>
        </p:txBody>
      </p:sp>
      <p:sp>
        <p:nvSpPr>
          <p:cNvPr id="21" name="Espaço Reservado para Conteúdo 3"/>
          <p:cNvSpPr>
            <a:spLocks noGrp="1"/>
          </p:cNvSpPr>
          <p:nvPr>
            <p:ph sz="half" idx="11" hasCustomPrompt="1"/>
          </p:nvPr>
        </p:nvSpPr>
        <p:spPr>
          <a:xfrm>
            <a:off x="4569372" y="2799146"/>
            <a:ext cx="3050628" cy="1942138"/>
          </a:xfrm>
          <a:prstGeom prst="rect">
            <a:avLst/>
          </a:prstGeom>
        </p:spPr>
        <p:txBody>
          <a:bodyPr lIns="0" tIns="0" rIns="0" bIns="0" rtlCol="0" anchor="t" anchorCtr="0">
            <a:normAutofit/>
          </a:bodyPr>
          <a:lstStyle>
            <a:lvl1pPr marL="285750" indent="-285750">
              <a:lnSpc>
                <a:spcPct val="100000"/>
              </a:lnSpc>
              <a:buFont typeface="Wingdings" panose="05000000000000000000" pitchFamily="2" charset="2"/>
              <a:buChar char="§"/>
              <a:defRPr sz="1600">
                <a:latin typeface="+mn-lt"/>
              </a:defRPr>
            </a:lvl1pPr>
            <a:lvl2pPr>
              <a:defRPr sz="1600"/>
            </a:lvl2pPr>
            <a:lvl3pPr>
              <a:defRPr sz="1600"/>
            </a:lvl3pPr>
            <a:lvl4pPr>
              <a:defRPr sz="1600"/>
            </a:lvl4pPr>
            <a:lvl5pPr>
              <a:defRPr sz="1600"/>
            </a:lvl5pPr>
          </a:lstStyle>
          <a:p>
            <a:pPr lvl="0" rtl="0"/>
            <a:r>
              <a:rPr lang="pt-BR" noProof="0"/>
              <a:t>Clique para editar os estilos de texto Mestres</a:t>
            </a:r>
          </a:p>
        </p:txBody>
      </p:sp>
      <p:sp>
        <p:nvSpPr>
          <p:cNvPr id="22" name="Espaço Reservado para Texto 2"/>
          <p:cNvSpPr>
            <a:spLocks noGrp="1"/>
          </p:cNvSpPr>
          <p:nvPr>
            <p:ph type="body" idx="12" hasCustomPrompt="1"/>
          </p:nvPr>
        </p:nvSpPr>
        <p:spPr>
          <a:xfrm>
            <a:off x="8187017"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pt-BR" noProof="0"/>
              <a:t>Clique para editar os estilos de texto Mestres</a:t>
            </a:r>
          </a:p>
        </p:txBody>
      </p:sp>
      <p:sp>
        <p:nvSpPr>
          <p:cNvPr id="24" name="Espaço reservado para conteúdo 3"/>
          <p:cNvSpPr>
            <a:spLocks noGrp="1"/>
          </p:cNvSpPr>
          <p:nvPr>
            <p:ph sz="half" idx="13" hasCustomPrompt="1"/>
          </p:nvPr>
        </p:nvSpPr>
        <p:spPr>
          <a:xfrm>
            <a:off x="8187017" y="2799146"/>
            <a:ext cx="3036477" cy="1942138"/>
          </a:xfrm>
          <a:prstGeom prst="rect">
            <a:avLst/>
          </a:prstGeom>
        </p:spPr>
        <p:txBody>
          <a:bodyPr lIns="0" tIns="0" rIns="0" bIns="0" rtlCol="0" anchor="t" anchorCtr="0">
            <a:normAutofit/>
          </a:bodyPr>
          <a:lstStyle>
            <a:lvl1pPr marL="285750" indent="-285750">
              <a:lnSpc>
                <a:spcPct val="100000"/>
              </a:lnSpc>
              <a:buFont typeface="Wingdings" panose="05000000000000000000" pitchFamily="2" charset="2"/>
              <a:buChar char="§"/>
              <a:defRPr sz="1600">
                <a:latin typeface="+mn-lt"/>
              </a:defRPr>
            </a:lvl1pPr>
            <a:lvl2pPr>
              <a:defRPr sz="1600"/>
            </a:lvl2pPr>
            <a:lvl3pPr>
              <a:defRPr sz="1600"/>
            </a:lvl3pPr>
            <a:lvl4pPr>
              <a:defRPr sz="1600"/>
            </a:lvl4pPr>
            <a:lvl5pPr>
              <a:defRPr sz="1600"/>
            </a:lvl5pPr>
          </a:lstStyle>
          <a:p>
            <a:pPr lvl="0" rtl="0"/>
            <a:r>
              <a:rPr lang="pt-BR" noProof="0"/>
              <a:t>Clique para editar os estilos de texto Mestres</a:t>
            </a:r>
          </a:p>
        </p:txBody>
      </p:sp>
      <p:cxnSp>
        <p:nvCxnSpPr>
          <p:cNvPr id="26" name="Conector Reto 25"/>
          <p:cNvCxnSpPr/>
          <p:nvPr userDrawn="1"/>
        </p:nvCxnSpPr>
        <p:spPr>
          <a:xfrm>
            <a:off x="4569372"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cxnSp>
        <p:nvCxnSpPr>
          <p:cNvPr id="28" name="Conector Reto 27"/>
          <p:cNvCxnSpPr/>
          <p:nvPr userDrawn="1"/>
        </p:nvCxnSpPr>
        <p:spPr>
          <a:xfrm>
            <a:off x="8187017"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 name="Espaço Reservado para Data 1"/>
          <p:cNvSpPr>
            <a:spLocks noGrp="1"/>
          </p:cNvSpPr>
          <p:nvPr>
            <p:ph type="dt" sz="half" idx="14"/>
          </p:nvPr>
        </p:nvSpPr>
        <p:spPr/>
        <p:txBody>
          <a:bodyPr rtlCol="0"/>
          <a:lstStyle/>
          <a:p>
            <a:pPr rtl="0"/>
            <a:fld id="{8A4F546E-0691-4510-9A35-C7334DA84076}" type="datetime4">
              <a:rPr lang="pt-BR" noProof="0" smtClean="0">
                <a:latin typeface="+mn-lt"/>
              </a:rPr>
              <a:t>20 de novembro de 2024</a:t>
            </a:fld>
            <a:endParaRPr lang="pt-BR" noProof="0" dirty="0">
              <a:latin typeface="+mn-lt"/>
            </a:endParaRPr>
          </a:p>
        </p:txBody>
      </p:sp>
      <p:sp>
        <p:nvSpPr>
          <p:cNvPr id="3" name="Espaço Reservado para Rodapé 2"/>
          <p:cNvSpPr>
            <a:spLocks noGrp="1"/>
          </p:cNvSpPr>
          <p:nvPr>
            <p:ph type="ftr" sz="quarter" idx="15"/>
          </p:nvPr>
        </p:nvSpPr>
        <p:spPr/>
        <p:txBody>
          <a:bodyPr rtlCol="0"/>
          <a:lstStyle/>
          <a:p>
            <a:pPr rtl="0"/>
            <a:r>
              <a:rPr lang="pt-BR" noProof="0" dirty="0"/>
              <a:t>Análise Anual</a:t>
            </a:r>
            <a:endParaRPr lang="pt-BR" b="0" noProof="0" dirty="0"/>
          </a:p>
        </p:txBody>
      </p:sp>
      <p:sp>
        <p:nvSpPr>
          <p:cNvPr id="4" name="Espaço Reservado para o Número do Slide 3"/>
          <p:cNvSpPr>
            <a:spLocks noGrp="1"/>
          </p:cNvSpPr>
          <p:nvPr>
            <p:ph type="sldNum" sz="quarter" idx="16"/>
          </p:nvPr>
        </p:nvSpPr>
        <p:spPr/>
        <p:txBody>
          <a:bodyPr rtlCol="0"/>
          <a:lstStyle/>
          <a:p>
            <a:pPr rtl="0"/>
            <a:fld id="{294A09A9-5501-47C1-A89A-A340965A2BE2}" type="slidenum">
              <a:rPr lang="pt-BR" noProof="0" smtClean="0"/>
              <a:t>‹nº›</a:t>
            </a:fld>
            <a:endParaRPr lang="pt-BR" noProof="0" dirty="0"/>
          </a:p>
        </p:txBody>
      </p:sp>
    </p:spTree>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sumo ">
    <p:bg>
      <p:bgPr>
        <a:solidFill>
          <a:schemeClr val="tx1"/>
        </a:solidFill>
        <a:effectLst/>
      </p:bgPr>
    </p:bg>
    <p:spTree>
      <p:nvGrpSpPr>
        <p:cNvPr id="1" name=""/>
        <p:cNvGrpSpPr/>
        <p:nvPr/>
      </p:nvGrpSpPr>
      <p:grpSpPr>
        <a:xfrm>
          <a:off x="0" y="0"/>
          <a:ext cx="0" cy="0"/>
          <a:chOff x="0" y="0"/>
          <a:chExt cx="0" cy="0"/>
        </a:xfrm>
      </p:grpSpPr>
      <p:sp>
        <p:nvSpPr>
          <p:cNvPr id="32" name="Título 1"/>
          <p:cNvSpPr>
            <a:spLocks noGrp="1"/>
          </p:cNvSpPr>
          <p:nvPr>
            <p:ph type="title" hasCustomPrompt="1"/>
          </p:nvPr>
        </p:nvSpPr>
        <p:spPr>
          <a:xfrm>
            <a:off x="964023" y="879063"/>
            <a:ext cx="4941477" cy="610863"/>
          </a:xfrm>
          <a:prstGeom prst="rect">
            <a:avLst/>
          </a:prstGeom>
        </p:spPr>
        <p:txBody>
          <a:bodyPr lIns="0" tIns="0" rIns="0" bIns="0" rtlCol="0" anchor="b" anchorCtr="0">
            <a:normAutofit/>
          </a:bodyPr>
          <a:lstStyle>
            <a:lvl1pPr>
              <a:defRPr sz="4400" b="1" i="0">
                <a:latin typeface="+mj-lt"/>
              </a:defRPr>
            </a:lvl1pPr>
          </a:lstStyle>
          <a:p>
            <a:pPr rtl="0"/>
            <a:r>
              <a:rPr lang="pt-BR" noProof="0"/>
              <a:t>Clique para editar o título Mestre</a:t>
            </a:r>
            <a:endParaRPr lang="pt-BR" noProof="0" dirty="0"/>
          </a:p>
        </p:txBody>
      </p:sp>
      <p:cxnSp>
        <p:nvCxnSpPr>
          <p:cNvPr id="33" name="Conector Reto 32"/>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3" name="Espaço Reservado para Texto 2"/>
          <p:cNvSpPr>
            <a:spLocks noGrp="1"/>
          </p:cNvSpPr>
          <p:nvPr>
            <p:ph type="body" sz="quarter" idx="10" hasCustomPrompt="1"/>
          </p:nvPr>
        </p:nvSpPr>
        <p:spPr>
          <a:xfrm>
            <a:off x="952500" y="2656904"/>
            <a:ext cx="4838700" cy="574318"/>
          </a:xfrm>
        </p:spPr>
        <p:txBody>
          <a:bodyPr rtlCol="0">
            <a:noAutofit/>
          </a:bodyPr>
          <a:lstStyle>
            <a:lvl1pPr marL="0" indent="0">
              <a:buNone/>
              <a:defRPr sz="1600">
                <a:latin typeface="+mn-lt"/>
              </a:defRPr>
            </a:lvl1pPr>
          </a:lstStyle>
          <a:p>
            <a:pPr lvl="0" rtl="0"/>
            <a:r>
              <a:rPr lang="pt-BR" noProof="0"/>
              <a:t>Clique para editar os estilos de texto Mestres</a:t>
            </a:r>
          </a:p>
        </p:txBody>
      </p:sp>
      <p:grpSp>
        <p:nvGrpSpPr>
          <p:cNvPr id="15" name="Grupo 14"/>
          <p:cNvGrpSpPr/>
          <p:nvPr userDrawn="1"/>
        </p:nvGrpSpPr>
        <p:grpSpPr bwMode="auto">
          <a:xfrm rot="10800000">
            <a:off x="8870040" y="0"/>
            <a:ext cx="3325208" cy="3325208"/>
            <a:chOff x="0" y="12289"/>
            <a:chExt cx="3550" cy="3551"/>
          </a:xfrm>
        </p:grpSpPr>
        <p:sp>
          <p:nvSpPr>
            <p:cNvPr id="16" name="Forma livre 15"/>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rot="0" vert="horz" wrap="square" lIns="91440" tIns="45720" rIns="91440" bIns="45720" rtlCol="0" anchor="t" anchorCtr="0" upright="1">
              <a:noAutofit/>
            </a:bodyPr>
            <a:lstStyle/>
            <a:p>
              <a:pPr rtl="0"/>
              <a:endParaRPr lang="pt-BR" noProof="0" dirty="0"/>
            </a:p>
          </p:txBody>
        </p:sp>
        <p:sp>
          <p:nvSpPr>
            <p:cNvPr id="17" name="Forma livre 16"/>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rot="0" vert="horz" wrap="square" lIns="91440" tIns="45720" rIns="91440" bIns="45720" rtlCol="0" anchor="t" anchorCtr="0" upright="1">
              <a:noAutofit/>
            </a:bodyPr>
            <a:lstStyle/>
            <a:p>
              <a:pPr rtl="0"/>
              <a:endParaRPr lang="pt-BR" noProof="0" dirty="0"/>
            </a:p>
          </p:txBody>
        </p:sp>
        <p:sp>
          <p:nvSpPr>
            <p:cNvPr id="18" name="Forma livre 17"/>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rot="0" vert="horz" wrap="square" lIns="91440" tIns="45720" rIns="91440" bIns="45720" rtlCol="0" anchor="t" anchorCtr="0" upright="1">
              <a:noAutofit/>
            </a:bodyPr>
            <a:lstStyle/>
            <a:p>
              <a:pPr rtl="0"/>
              <a:endParaRPr lang="pt-BR" noProof="0" dirty="0"/>
            </a:p>
          </p:txBody>
        </p:sp>
      </p:grpSp>
      <p:sp>
        <p:nvSpPr>
          <p:cNvPr id="4" name="Espaço Reservado para Texto 3"/>
          <p:cNvSpPr>
            <a:spLocks noGrp="1"/>
          </p:cNvSpPr>
          <p:nvPr>
            <p:ph type="body" sz="quarter" idx="12" hasCustomPrompt="1"/>
          </p:nvPr>
        </p:nvSpPr>
        <p:spPr>
          <a:xfrm>
            <a:off x="952500" y="2286000"/>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pt-BR" noProof="0"/>
              <a:t>Clique para editar os estilos de texto Mestres</a:t>
            </a:r>
          </a:p>
        </p:txBody>
      </p:sp>
      <p:sp>
        <p:nvSpPr>
          <p:cNvPr id="21" name="Espaço Reservado para Texto 2"/>
          <p:cNvSpPr>
            <a:spLocks noGrp="1"/>
          </p:cNvSpPr>
          <p:nvPr>
            <p:ph type="body" sz="quarter" idx="13" hasCustomPrompt="1"/>
          </p:nvPr>
        </p:nvSpPr>
        <p:spPr>
          <a:xfrm>
            <a:off x="953655" y="3841846"/>
            <a:ext cx="4838700" cy="636754"/>
          </a:xfrm>
        </p:spPr>
        <p:txBody>
          <a:bodyPr rtlCol="0">
            <a:noAutofit/>
          </a:bodyPr>
          <a:lstStyle>
            <a:lvl1pPr marL="0" indent="0">
              <a:buNone/>
              <a:defRPr sz="1600">
                <a:latin typeface="+mn-lt"/>
              </a:defRPr>
            </a:lvl1pPr>
          </a:lstStyle>
          <a:p>
            <a:pPr lvl="0" rtl="0"/>
            <a:r>
              <a:rPr lang="pt-BR" noProof="0"/>
              <a:t>Clique para editar os estilos de texto Mestres</a:t>
            </a:r>
          </a:p>
        </p:txBody>
      </p:sp>
      <p:sp>
        <p:nvSpPr>
          <p:cNvPr id="22" name="Espaço Reservado para Texto 3"/>
          <p:cNvSpPr>
            <a:spLocks noGrp="1"/>
          </p:cNvSpPr>
          <p:nvPr>
            <p:ph type="body" sz="quarter" idx="14" hasCustomPrompt="1"/>
          </p:nvPr>
        </p:nvSpPr>
        <p:spPr>
          <a:xfrm>
            <a:off x="953655" y="3470942"/>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pt-BR" noProof="0"/>
              <a:t>Clique para editar os estilos de texto Mestres</a:t>
            </a:r>
          </a:p>
        </p:txBody>
      </p:sp>
      <p:sp>
        <p:nvSpPr>
          <p:cNvPr id="23" name="Espaço Reservado para Texto 2"/>
          <p:cNvSpPr>
            <a:spLocks noGrp="1"/>
          </p:cNvSpPr>
          <p:nvPr>
            <p:ph type="body" sz="quarter" idx="15" hasCustomPrompt="1"/>
          </p:nvPr>
        </p:nvSpPr>
        <p:spPr>
          <a:xfrm>
            <a:off x="952500" y="5017901"/>
            <a:ext cx="4838700" cy="908340"/>
          </a:xfrm>
        </p:spPr>
        <p:txBody>
          <a:bodyPr rtlCol="0">
            <a:noAutofit/>
          </a:bodyPr>
          <a:lstStyle>
            <a:lvl1pPr marL="0" indent="0">
              <a:buNone/>
              <a:defRPr sz="1600">
                <a:latin typeface="+mn-lt"/>
              </a:defRPr>
            </a:lvl1pPr>
          </a:lstStyle>
          <a:p>
            <a:pPr lvl="0" rtl="0"/>
            <a:r>
              <a:rPr lang="pt-BR" noProof="0"/>
              <a:t>Clique para editar os estilos de texto Mestres</a:t>
            </a:r>
          </a:p>
        </p:txBody>
      </p:sp>
      <p:sp>
        <p:nvSpPr>
          <p:cNvPr id="24" name="Espaço Reservado para Texto 3"/>
          <p:cNvSpPr>
            <a:spLocks noGrp="1"/>
          </p:cNvSpPr>
          <p:nvPr>
            <p:ph type="body" sz="quarter" idx="16" hasCustomPrompt="1"/>
          </p:nvPr>
        </p:nvSpPr>
        <p:spPr>
          <a:xfrm>
            <a:off x="952500" y="4646997"/>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pt-BR" noProof="0"/>
              <a:t>Clique para editar os estilos de texto Mestres</a:t>
            </a:r>
          </a:p>
        </p:txBody>
      </p:sp>
      <p:sp>
        <p:nvSpPr>
          <p:cNvPr id="25" name="Espaço Reservado para Texto 2"/>
          <p:cNvSpPr>
            <a:spLocks noGrp="1"/>
          </p:cNvSpPr>
          <p:nvPr>
            <p:ph type="body" sz="quarter" idx="17" hasCustomPrompt="1"/>
          </p:nvPr>
        </p:nvSpPr>
        <p:spPr>
          <a:xfrm>
            <a:off x="6399647" y="2656904"/>
            <a:ext cx="4838700" cy="574318"/>
          </a:xfrm>
        </p:spPr>
        <p:txBody>
          <a:bodyPr rtlCol="0">
            <a:noAutofit/>
          </a:bodyPr>
          <a:lstStyle>
            <a:lvl1pPr marL="0" indent="0">
              <a:buNone/>
              <a:defRPr sz="1600">
                <a:latin typeface="+mn-lt"/>
              </a:defRPr>
            </a:lvl1pPr>
          </a:lstStyle>
          <a:p>
            <a:pPr lvl="0" rtl="0"/>
            <a:r>
              <a:rPr lang="pt-BR" noProof="0"/>
              <a:t>Clique para editar os estilos de texto Mestres</a:t>
            </a:r>
          </a:p>
        </p:txBody>
      </p:sp>
      <p:sp>
        <p:nvSpPr>
          <p:cNvPr id="26" name="Espaço Reservado para Texto 3"/>
          <p:cNvSpPr>
            <a:spLocks noGrp="1"/>
          </p:cNvSpPr>
          <p:nvPr>
            <p:ph type="body" sz="quarter" idx="18" hasCustomPrompt="1"/>
          </p:nvPr>
        </p:nvSpPr>
        <p:spPr>
          <a:xfrm>
            <a:off x="6399647" y="2286000"/>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pt-BR" noProof="0"/>
              <a:t>Clique para editar os estilos de texto Mestres</a:t>
            </a:r>
          </a:p>
        </p:txBody>
      </p:sp>
      <p:sp>
        <p:nvSpPr>
          <p:cNvPr id="27" name="Espaço Reservado para Texto 2"/>
          <p:cNvSpPr>
            <a:spLocks noGrp="1"/>
          </p:cNvSpPr>
          <p:nvPr>
            <p:ph type="body" sz="quarter" idx="19" hasCustomPrompt="1"/>
          </p:nvPr>
        </p:nvSpPr>
        <p:spPr>
          <a:xfrm>
            <a:off x="6399647" y="3841846"/>
            <a:ext cx="4838700" cy="908340"/>
          </a:xfrm>
        </p:spPr>
        <p:txBody>
          <a:bodyPr rtlCol="0">
            <a:noAutofit/>
          </a:bodyPr>
          <a:lstStyle>
            <a:lvl1pPr marL="0" indent="0">
              <a:buNone/>
              <a:defRPr sz="1600">
                <a:latin typeface="+mn-lt"/>
              </a:defRPr>
            </a:lvl1pPr>
          </a:lstStyle>
          <a:p>
            <a:pPr lvl="0" rtl="0"/>
            <a:r>
              <a:rPr lang="pt-BR" noProof="0"/>
              <a:t>Clique para editar os estilos de texto Mestres</a:t>
            </a:r>
          </a:p>
        </p:txBody>
      </p:sp>
      <p:sp>
        <p:nvSpPr>
          <p:cNvPr id="28" name="Espaço Reservado para Texto 3"/>
          <p:cNvSpPr>
            <a:spLocks noGrp="1"/>
          </p:cNvSpPr>
          <p:nvPr>
            <p:ph type="body" sz="quarter" idx="20" hasCustomPrompt="1"/>
          </p:nvPr>
        </p:nvSpPr>
        <p:spPr>
          <a:xfrm>
            <a:off x="6399647" y="3470942"/>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pt-BR" noProof="0"/>
              <a:t>Clique para editar os estilos de texto Mestres</a:t>
            </a:r>
          </a:p>
        </p:txBody>
      </p:sp>
      <p:sp>
        <p:nvSpPr>
          <p:cNvPr id="2" name="Espaço Reservado para Data 1"/>
          <p:cNvSpPr>
            <a:spLocks noGrp="1"/>
          </p:cNvSpPr>
          <p:nvPr>
            <p:ph type="dt" sz="half" idx="21"/>
          </p:nvPr>
        </p:nvSpPr>
        <p:spPr/>
        <p:txBody>
          <a:bodyPr rtlCol="0"/>
          <a:lstStyle/>
          <a:p>
            <a:pPr rtl="0"/>
            <a:fld id="{3DBEA6DC-A0BF-49C7-906E-6E6597662598}" type="datetime4">
              <a:rPr lang="pt-BR" noProof="0" smtClean="0">
                <a:latin typeface="+mn-lt"/>
              </a:rPr>
              <a:t>20 de novembro de 2024</a:t>
            </a:fld>
            <a:endParaRPr lang="pt-BR" noProof="0" dirty="0">
              <a:latin typeface="+mn-lt"/>
            </a:endParaRPr>
          </a:p>
        </p:txBody>
      </p:sp>
      <p:sp>
        <p:nvSpPr>
          <p:cNvPr id="5" name="Espaço Reservado para Rodapé 4"/>
          <p:cNvSpPr>
            <a:spLocks noGrp="1"/>
          </p:cNvSpPr>
          <p:nvPr>
            <p:ph type="ftr" sz="quarter" idx="22"/>
          </p:nvPr>
        </p:nvSpPr>
        <p:spPr/>
        <p:txBody>
          <a:bodyPr rtlCol="0"/>
          <a:lstStyle/>
          <a:p>
            <a:pPr rtl="0"/>
            <a:r>
              <a:rPr lang="pt-BR" noProof="0" dirty="0"/>
              <a:t>Análise Anual</a:t>
            </a:r>
            <a:endParaRPr lang="pt-BR" b="0" noProof="0" dirty="0"/>
          </a:p>
        </p:txBody>
      </p:sp>
      <p:sp>
        <p:nvSpPr>
          <p:cNvPr id="6" name="Espaço Reservado para o Número do Slide 5"/>
          <p:cNvSpPr>
            <a:spLocks noGrp="1"/>
          </p:cNvSpPr>
          <p:nvPr>
            <p:ph type="sldNum" sz="quarter" idx="23"/>
          </p:nvPr>
        </p:nvSpPr>
        <p:spPr/>
        <p:txBody>
          <a:bodyPr rtlCol="0"/>
          <a:lstStyle/>
          <a:p>
            <a:pPr rtl="0"/>
            <a:fld id="{294A09A9-5501-47C1-A89A-A340965A2BE2}" type="slidenum">
              <a:rPr lang="pt-BR" noProof="0" smtClean="0"/>
              <a:t>‹nº›</a:t>
            </a:fld>
            <a:endParaRPr lang="pt-BR" noProof="0" dirty="0"/>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brigado">
    <p:bg>
      <p:bgPr>
        <a:solidFill>
          <a:schemeClr val="tx1"/>
        </a:solidFill>
        <a:effectLst/>
      </p:bgPr>
    </p:bg>
    <p:spTree>
      <p:nvGrpSpPr>
        <p:cNvPr id="1" name=""/>
        <p:cNvGrpSpPr/>
        <p:nvPr/>
      </p:nvGrpSpPr>
      <p:grpSpPr>
        <a:xfrm>
          <a:off x="0" y="0"/>
          <a:ext cx="0" cy="0"/>
          <a:chOff x="0" y="0"/>
          <a:chExt cx="0" cy="0"/>
        </a:xfrm>
      </p:grpSpPr>
      <p:sp>
        <p:nvSpPr>
          <p:cNvPr id="16" name="Espaço Reservado para Texto 29"/>
          <p:cNvSpPr>
            <a:spLocks noGrp="1"/>
          </p:cNvSpPr>
          <p:nvPr>
            <p:ph type="body" sz="quarter" idx="11" hasCustomPrompt="1"/>
          </p:nvPr>
        </p:nvSpPr>
        <p:spPr>
          <a:xfrm>
            <a:off x="6896100" y="5102063"/>
            <a:ext cx="4914900" cy="588795"/>
          </a:xfrm>
        </p:spPr>
        <p:txBody>
          <a:bodyPr lIns="0" tIns="0" rIns="0" bIns="0" rtlCol="0" anchor="b">
            <a:noAutofit/>
          </a:bodyPr>
          <a:lstStyle>
            <a:lvl1pPr marL="0" indent="0">
              <a:buNone/>
              <a:defRPr sz="1600" b="0" i="0">
                <a:solidFill>
                  <a:schemeClr val="tx2"/>
                </a:solidFill>
                <a:latin typeface="+mn-lt"/>
              </a:defRPr>
            </a:lvl1pPr>
            <a:lvl2pPr>
              <a:defRPr sz="4000"/>
            </a:lvl2pPr>
            <a:lvl3pPr>
              <a:defRPr sz="4000"/>
            </a:lvl3pPr>
            <a:lvl4pPr>
              <a:defRPr sz="4000"/>
            </a:lvl4pPr>
            <a:lvl5pPr>
              <a:defRPr sz="4000"/>
            </a:lvl5pPr>
          </a:lstStyle>
          <a:p>
            <a:pPr lvl="0" rtl="0"/>
            <a:r>
              <a:rPr lang="pt-BR" noProof="0"/>
              <a:t>Clique para editar os estilos de texto Mestres</a:t>
            </a:r>
          </a:p>
        </p:txBody>
      </p:sp>
      <p:sp>
        <p:nvSpPr>
          <p:cNvPr id="17" name="Subtítulo 2"/>
          <p:cNvSpPr>
            <a:spLocks noGrp="1"/>
          </p:cNvSpPr>
          <p:nvPr>
            <p:ph type="subTitle" idx="1"/>
          </p:nvPr>
        </p:nvSpPr>
        <p:spPr>
          <a:xfrm>
            <a:off x="6907623" y="3591098"/>
            <a:ext cx="4903377" cy="1057791"/>
          </a:xfrm>
        </p:spPr>
        <p:txBody>
          <a:bodyPr lIns="0" tIns="0" rIns="0" bIns="0" rtlCol="0">
            <a:normAutofit/>
          </a:bodyPr>
          <a:lstStyle>
            <a:lvl1pPr marL="0" indent="0" algn="l">
              <a:buNone/>
              <a:defRPr sz="1600" b="0"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pt-BR" noProof="0"/>
              <a:t>Clique para editar o estilo do subtítulo Mestre</a:t>
            </a:r>
            <a:endParaRPr lang="pt-BR" noProof="0" dirty="0"/>
          </a:p>
        </p:txBody>
      </p:sp>
      <p:sp>
        <p:nvSpPr>
          <p:cNvPr id="26" name="Título 1"/>
          <p:cNvSpPr>
            <a:spLocks noGrp="1"/>
          </p:cNvSpPr>
          <p:nvPr>
            <p:ph type="title" hasCustomPrompt="1"/>
          </p:nvPr>
        </p:nvSpPr>
        <p:spPr>
          <a:xfrm>
            <a:off x="6907623" y="2173658"/>
            <a:ext cx="4903377" cy="610863"/>
          </a:xfrm>
          <a:prstGeom prst="rect">
            <a:avLst/>
          </a:prstGeom>
        </p:spPr>
        <p:txBody>
          <a:bodyPr lIns="0" tIns="0" rIns="0" bIns="0" rtlCol="0" anchor="b" anchorCtr="0">
            <a:normAutofit/>
          </a:bodyPr>
          <a:lstStyle>
            <a:lvl1pPr>
              <a:defRPr sz="4400" b="1" i="0">
                <a:latin typeface="+mj-lt"/>
              </a:defRPr>
            </a:lvl1pPr>
          </a:lstStyle>
          <a:p>
            <a:pPr rtl="0"/>
            <a:r>
              <a:rPr lang="pt-BR" noProof="0"/>
              <a:t>Clique para editar o título Mestre</a:t>
            </a:r>
            <a:endParaRPr lang="pt-BR" noProof="0" dirty="0"/>
          </a:p>
        </p:txBody>
      </p:sp>
      <p:cxnSp>
        <p:nvCxnSpPr>
          <p:cNvPr id="27" name="Conector Reto 26"/>
          <p:cNvCxnSpPr/>
          <p:nvPr userDrawn="1"/>
        </p:nvCxnSpPr>
        <p:spPr>
          <a:xfrm>
            <a:off x="6896100" y="3233703"/>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1" name="Espaço Reservado para Imagem 2"/>
          <p:cNvSpPr>
            <a:spLocks noGrp="1"/>
          </p:cNvSpPr>
          <p:nvPr>
            <p:ph type="pic" sz="quarter" idx="13"/>
          </p:nvPr>
        </p:nvSpPr>
        <p:spPr>
          <a:xfrm>
            <a:off x="0" y="0"/>
            <a:ext cx="6096000" cy="6858000"/>
          </a:xfrm>
        </p:spPr>
        <p:txBody>
          <a:bodyPr rtlCol="0"/>
          <a:lstStyle/>
          <a:p>
            <a:pPr rtl="0"/>
            <a:r>
              <a:rPr lang="pt-BR" noProof="0"/>
              <a:t>Clique no ícone para adicionar uma imagem</a:t>
            </a:r>
            <a:endParaRPr lang="pt-BR" noProof="0" dirty="0"/>
          </a:p>
        </p:txBody>
      </p:sp>
      <p:grpSp>
        <p:nvGrpSpPr>
          <p:cNvPr id="30" name="Grupo 29"/>
          <p:cNvGrpSpPr/>
          <p:nvPr userDrawn="1"/>
        </p:nvGrpSpPr>
        <p:grpSpPr bwMode="auto">
          <a:xfrm rot="10800000">
            <a:off x="8870040" y="0"/>
            <a:ext cx="3325208" cy="3325208"/>
            <a:chOff x="0" y="12289"/>
            <a:chExt cx="3550" cy="3551"/>
          </a:xfrm>
        </p:grpSpPr>
        <p:sp>
          <p:nvSpPr>
            <p:cNvPr id="31" name="Forma livre 30"/>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rot="0" vert="horz" wrap="square" lIns="91440" tIns="45720" rIns="91440" bIns="45720" rtlCol="0" anchor="t" anchorCtr="0" upright="1">
              <a:noAutofit/>
            </a:bodyPr>
            <a:lstStyle/>
            <a:p>
              <a:pPr rtl="0"/>
              <a:endParaRPr lang="pt-BR" noProof="0" dirty="0"/>
            </a:p>
          </p:txBody>
        </p:sp>
        <p:sp>
          <p:nvSpPr>
            <p:cNvPr id="32" name="Forma livre 31"/>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rot="0" vert="horz" wrap="square" lIns="91440" tIns="45720" rIns="91440" bIns="45720" rtlCol="0" anchor="t" anchorCtr="0" upright="1">
              <a:noAutofit/>
            </a:bodyPr>
            <a:lstStyle/>
            <a:p>
              <a:pPr rtl="0"/>
              <a:endParaRPr lang="pt-BR" noProof="0" dirty="0"/>
            </a:p>
          </p:txBody>
        </p:sp>
        <p:sp>
          <p:nvSpPr>
            <p:cNvPr id="33" name="Forma livre 32"/>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rot="0" vert="horz" wrap="square" lIns="91440" tIns="45720" rIns="91440" bIns="45720" rtlCol="0" anchor="t" anchorCtr="0" upright="1">
              <a:noAutofit/>
            </a:bodyPr>
            <a:lstStyle/>
            <a:p>
              <a:pPr rtl="0"/>
              <a:endParaRPr lang="pt-BR" noProof="0" dirty="0"/>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ítulo e tex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2"/>
          <p:cNvSpPr>
            <a:spLocks noGrp="1"/>
          </p:cNvSpPr>
          <p:nvPr>
            <p:ph type="body"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pPr rtl="0"/>
            <a:fld id="{D94B1CDD-2F73-47CA-A551-F85B4E632EE9}" type="datetime4">
              <a:rPr lang="pt-BR" noProof="0" smtClean="0">
                <a:latin typeface="+mn-lt"/>
              </a:rPr>
              <a:t>20 de novembro de 2024</a:t>
            </a:fld>
            <a:endParaRPr lang="pt-BR" noProof="0">
              <a:latin typeface="+mn-lt"/>
            </a:endParaRPr>
          </a:p>
        </p:txBody>
      </p:sp>
      <p:sp>
        <p:nvSpPr>
          <p:cNvPr id="5" name="Espaço Reservado para Rodapé 4"/>
          <p:cNvSpPr>
            <a:spLocks noGrp="1"/>
          </p:cNvSpPr>
          <p:nvPr>
            <p:ph type="ftr" sz="quarter" idx="11"/>
          </p:nvPr>
        </p:nvSpPr>
        <p:spPr/>
        <p:txBody>
          <a:bodyPr/>
          <a:lstStyle/>
          <a:p>
            <a:pPr rtl="0"/>
            <a:r>
              <a:rPr lang="pt-BR" noProof="0"/>
              <a:t>Análise Anual</a:t>
            </a:r>
            <a:endParaRPr lang="pt-BR" b="0" noProof="0"/>
          </a:p>
        </p:txBody>
      </p:sp>
      <p:sp>
        <p:nvSpPr>
          <p:cNvPr id="6" name="Espaço Reservado para Número de Slide 5"/>
          <p:cNvSpPr>
            <a:spLocks noGrp="1"/>
          </p:cNvSpPr>
          <p:nvPr>
            <p:ph type="sldNum" sz="quarter" idx="12"/>
          </p:nvPr>
        </p:nvSpPr>
        <p:spPr/>
        <p:txBody>
          <a:bodyPr/>
          <a:lstStyle/>
          <a:p>
            <a:pPr rtl="0"/>
            <a:fld id="{294A09A9-5501-47C1-A89A-A340965A2BE2}" type="slidenum">
              <a:rPr lang="pt-BR" noProof="0" smtClean="0"/>
              <a:t>‹nº›</a:t>
            </a:fld>
            <a:endParaRPr lang="pt-BR" noProof="0">
              <a:latin typeface="+mn-l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upo 5"/>
          <p:cNvGrpSpPr/>
          <p:nvPr userDrawn="1"/>
        </p:nvGrpSpPr>
        <p:grpSpPr>
          <a:xfrm>
            <a:off x="6362700" y="0"/>
            <a:ext cx="5829298" cy="3235602"/>
            <a:chOff x="5612972" y="1"/>
            <a:chExt cx="6615961" cy="3672246"/>
          </a:xfrm>
        </p:grpSpPr>
        <p:sp>
          <p:nvSpPr>
            <p:cNvPr id="7" name="AutoForma 24"/>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rot="0" vert="horz" wrap="square" lIns="91440" tIns="45720" rIns="91440" bIns="45720" rtlCol="0" anchor="t" anchorCtr="0" upright="1">
              <a:noAutofit/>
            </a:bodyPr>
            <a:lstStyle/>
            <a:p>
              <a:pPr rtl="0"/>
              <a:endParaRPr lang="pt-BR" noProof="0" dirty="0"/>
            </a:p>
          </p:txBody>
        </p:sp>
        <p:sp>
          <p:nvSpPr>
            <p:cNvPr id="8" name="Forma livre 7"/>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rot="0" vert="horz" wrap="square" lIns="91440" tIns="45720" rIns="91440" bIns="45720" rtlCol="0" anchor="t" anchorCtr="0" upright="1">
              <a:noAutofit/>
            </a:bodyPr>
            <a:lstStyle/>
            <a:p>
              <a:pPr rtl="0"/>
              <a:endParaRPr lang="pt-BR" noProof="0" dirty="0"/>
            </a:p>
          </p:txBody>
        </p:sp>
        <p:sp>
          <p:nvSpPr>
            <p:cNvPr id="9" name="Forma livre 8"/>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rot="0" vert="horz" wrap="square" lIns="91440" tIns="45720" rIns="91440" bIns="45720" rtlCol="0" anchor="t" anchorCtr="0" upright="1">
              <a:noAutofit/>
            </a:bodyPr>
            <a:lstStyle/>
            <a:p>
              <a:pPr rtl="0"/>
              <a:endParaRPr lang="pt-BR" noProof="0" dirty="0"/>
            </a:p>
          </p:txBody>
        </p:sp>
        <p:sp>
          <p:nvSpPr>
            <p:cNvPr id="10" name="Forma livre 9"/>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p>
              <a:pPr rtl="0"/>
              <a:endParaRPr lang="pt-BR" noProof="0" dirty="0"/>
            </a:p>
          </p:txBody>
        </p:sp>
        <p:sp>
          <p:nvSpPr>
            <p:cNvPr id="11" name="Forma livre 10"/>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rot="0" vert="horz" wrap="square" lIns="91440" tIns="45720" rIns="91440" bIns="45720" rtlCol="0" anchor="t" anchorCtr="0" upright="1">
              <a:noAutofit/>
            </a:bodyPr>
            <a:lstStyle/>
            <a:p>
              <a:pPr rtl="0"/>
              <a:endParaRPr lang="pt-BR" noProof="0" dirty="0"/>
            </a:p>
          </p:txBody>
        </p:sp>
      </p:grpSp>
      <p:sp>
        <p:nvSpPr>
          <p:cNvPr id="12" name="Título 1"/>
          <p:cNvSpPr>
            <a:spLocks noGrp="1"/>
          </p:cNvSpPr>
          <p:nvPr>
            <p:ph type="title" hasCustomPrompt="1"/>
          </p:nvPr>
        </p:nvSpPr>
        <p:spPr>
          <a:xfrm>
            <a:off x="964023" y="879063"/>
            <a:ext cx="4941477" cy="610863"/>
          </a:xfrm>
          <a:prstGeom prst="rect">
            <a:avLst/>
          </a:prstGeom>
        </p:spPr>
        <p:txBody>
          <a:bodyPr lIns="0" tIns="0" rIns="0" bIns="0" rtlCol="0" anchor="b" anchorCtr="0">
            <a:normAutofit/>
          </a:bodyPr>
          <a:lstStyle>
            <a:lvl1pPr>
              <a:defRPr sz="4400" b="1" i="0" spc="50" baseline="0">
                <a:latin typeface="+mj-lt"/>
              </a:defRPr>
            </a:lvl1pPr>
          </a:lstStyle>
          <a:p>
            <a:pPr rtl="0"/>
            <a:r>
              <a:rPr lang="pt-BR" noProof="0"/>
              <a:t>Clique para editar o título Mestre</a:t>
            </a:r>
            <a:endParaRPr lang="pt-BR" noProof="0" dirty="0"/>
          </a:p>
        </p:txBody>
      </p:sp>
      <p:cxnSp>
        <p:nvCxnSpPr>
          <p:cNvPr id="13" name="Conector Reto 12"/>
          <p:cNvCxnSpPr/>
          <p:nvPr userDrawn="1"/>
        </p:nvCxnSpPr>
        <p:spPr>
          <a:xfrm>
            <a:off x="952500" y="1934655"/>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4" name="Espaço Reservado para Texto 29"/>
          <p:cNvSpPr>
            <a:spLocks noGrp="1"/>
          </p:cNvSpPr>
          <p:nvPr>
            <p:ph type="body" sz="quarter" idx="13" hasCustomPrompt="1"/>
          </p:nvPr>
        </p:nvSpPr>
        <p:spPr>
          <a:xfrm>
            <a:off x="952500" y="2818296"/>
            <a:ext cx="2133600"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pt-BR" noProof="0"/>
              <a:t>Clique para editar os estilos de texto Mestres</a:t>
            </a:r>
          </a:p>
        </p:txBody>
      </p:sp>
      <p:sp>
        <p:nvSpPr>
          <p:cNvPr id="15" name="Espaço Reservado para Texto 29"/>
          <p:cNvSpPr>
            <a:spLocks noGrp="1"/>
          </p:cNvSpPr>
          <p:nvPr>
            <p:ph type="body" sz="quarter" idx="14" hasCustomPrompt="1"/>
          </p:nvPr>
        </p:nvSpPr>
        <p:spPr>
          <a:xfrm>
            <a:off x="952500" y="2209800"/>
            <a:ext cx="2133600"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pt-BR" noProof="0"/>
              <a:t>Clique para editar os estilos de texto Mestres</a:t>
            </a:r>
          </a:p>
        </p:txBody>
      </p:sp>
      <p:cxnSp>
        <p:nvCxnSpPr>
          <p:cNvPr id="16" name="Conector Reto 15"/>
          <p:cNvCxnSpPr/>
          <p:nvPr userDrawn="1"/>
        </p:nvCxnSpPr>
        <p:spPr>
          <a:xfrm>
            <a:off x="3663043"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7" name="Espaço Reservado para Texto 29"/>
          <p:cNvSpPr>
            <a:spLocks noGrp="1"/>
          </p:cNvSpPr>
          <p:nvPr>
            <p:ph type="body" sz="quarter" idx="15" hasCustomPrompt="1"/>
          </p:nvPr>
        </p:nvSpPr>
        <p:spPr>
          <a:xfrm>
            <a:off x="3663042" y="2818296"/>
            <a:ext cx="2128157"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pt-BR" noProof="0"/>
              <a:t>Clique para editar os estilos de texto Mestres</a:t>
            </a:r>
          </a:p>
        </p:txBody>
      </p:sp>
      <p:sp>
        <p:nvSpPr>
          <p:cNvPr id="18" name="Espaço Reservado para Texto 29"/>
          <p:cNvSpPr>
            <a:spLocks noGrp="1"/>
          </p:cNvSpPr>
          <p:nvPr>
            <p:ph type="body" sz="quarter" idx="16" hasCustomPrompt="1"/>
          </p:nvPr>
        </p:nvSpPr>
        <p:spPr>
          <a:xfrm>
            <a:off x="3663042" y="2209800"/>
            <a:ext cx="2128157"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pt-BR" noProof="0"/>
              <a:t>Clique para editar os estilos de texto Mestres</a:t>
            </a:r>
          </a:p>
        </p:txBody>
      </p:sp>
      <p:cxnSp>
        <p:nvCxnSpPr>
          <p:cNvPr id="20" name="Conector Reto 19"/>
          <p:cNvCxnSpPr/>
          <p:nvPr userDrawn="1"/>
        </p:nvCxnSpPr>
        <p:spPr>
          <a:xfrm>
            <a:off x="952500" y="4248119"/>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1" name="Espaço Reservado para Texto 29"/>
          <p:cNvSpPr>
            <a:spLocks noGrp="1"/>
          </p:cNvSpPr>
          <p:nvPr>
            <p:ph type="body" sz="quarter" idx="19" hasCustomPrompt="1"/>
          </p:nvPr>
        </p:nvSpPr>
        <p:spPr>
          <a:xfrm>
            <a:off x="952500" y="5131299"/>
            <a:ext cx="2133600"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pt-BR" noProof="0"/>
              <a:t>Clique para editar os estilos de texto Mestres</a:t>
            </a:r>
          </a:p>
        </p:txBody>
      </p:sp>
      <p:sp>
        <p:nvSpPr>
          <p:cNvPr id="22" name="Espaço Reservado para Texto 29"/>
          <p:cNvSpPr>
            <a:spLocks noGrp="1"/>
          </p:cNvSpPr>
          <p:nvPr>
            <p:ph type="body" sz="quarter" idx="20" hasCustomPrompt="1"/>
          </p:nvPr>
        </p:nvSpPr>
        <p:spPr>
          <a:xfrm>
            <a:off x="952500" y="4522803"/>
            <a:ext cx="2133600"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pt-BR" noProof="0"/>
              <a:t>Clique para editar os estilos de texto Mestres</a:t>
            </a:r>
          </a:p>
        </p:txBody>
      </p:sp>
      <p:cxnSp>
        <p:nvCxnSpPr>
          <p:cNvPr id="23" name="Conector Reto 22"/>
          <p:cNvCxnSpPr/>
          <p:nvPr userDrawn="1"/>
        </p:nvCxnSpPr>
        <p:spPr>
          <a:xfrm>
            <a:off x="3663043"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4" name="Espaço Reservado para Texto 29"/>
          <p:cNvSpPr>
            <a:spLocks noGrp="1"/>
          </p:cNvSpPr>
          <p:nvPr>
            <p:ph type="body" sz="quarter" idx="21" hasCustomPrompt="1"/>
          </p:nvPr>
        </p:nvSpPr>
        <p:spPr>
          <a:xfrm>
            <a:off x="3663042" y="5131299"/>
            <a:ext cx="2128157"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pt-BR" noProof="0"/>
              <a:t>Clique para editar os estilos de texto Mestres</a:t>
            </a:r>
          </a:p>
        </p:txBody>
      </p:sp>
      <p:sp>
        <p:nvSpPr>
          <p:cNvPr id="25" name="Espaço Reservado para Texto 29"/>
          <p:cNvSpPr>
            <a:spLocks noGrp="1"/>
          </p:cNvSpPr>
          <p:nvPr>
            <p:ph type="body" sz="quarter" idx="22" hasCustomPrompt="1"/>
          </p:nvPr>
        </p:nvSpPr>
        <p:spPr>
          <a:xfrm>
            <a:off x="3663042" y="4522803"/>
            <a:ext cx="2128157"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pt-BR" noProof="0"/>
              <a:t>Clique para editar os estilos de texto Mestres</a:t>
            </a:r>
          </a:p>
        </p:txBody>
      </p:sp>
      <p:cxnSp>
        <p:nvCxnSpPr>
          <p:cNvPr id="26" name="Conector Reto 25"/>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7" name="Espaço Reservado para Texto 29"/>
          <p:cNvSpPr>
            <a:spLocks noGrp="1"/>
          </p:cNvSpPr>
          <p:nvPr>
            <p:ph type="body" sz="quarter" idx="23" hasCustomPrompt="1"/>
          </p:nvPr>
        </p:nvSpPr>
        <p:spPr>
          <a:xfrm>
            <a:off x="6367054" y="5131299"/>
            <a:ext cx="2129245"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pt-BR" noProof="0"/>
              <a:t>Clique para editar os estilos de texto Mestres</a:t>
            </a:r>
          </a:p>
        </p:txBody>
      </p:sp>
      <p:sp>
        <p:nvSpPr>
          <p:cNvPr id="28" name="Espaço Reservado para Texto 29"/>
          <p:cNvSpPr>
            <a:spLocks noGrp="1"/>
          </p:cNvSpPr>
          <p:nvPr>
            <p:ph type="body" sz="quarter" idx="24" hasCustomPrompt="1"/>
          </p:nvPr>
        </p:nvSpPr>
        <p:spPr>
          <a:xfrm>
            <a:off x="6367054" y="4522803"/>
            <a:ext cx="2129245"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pt-BR" noProof="0"/>
              <a:t>Clique para editar os estilos de texto Mestres</a:t>
            </a:r>
          </a:p>
        </p:txBody>
      </p:sp>
      <p:sp>
        <p:nvSpPr>
          <p:cNvPr id="2" name="Espaço Reservado para Data 1"/>
          <p:cNvSpPr>
            <a:spLocks noGrp="1"/>
          </p:cNvSpPr>
          <p:nvPr>
            <p:ph type="dt" sz="half" idx="25"/>
          </p:nvPr>
        </p:nvSpPr>
        <p:spPr/>
        <p:txBody>
          <a:bodyPr rtlCol="0"/>
          <a:lstStyle/>
          <a:p>
            <a:pPr rtl="0"/>
            <a:fld id="{6B0F7DF4-F2CA-42E1-AFA2-97BD8D250ADE}" type="datetime4">
              <a:rPr lang="pt-BR" noProof="0" smtClean="0">
                <a:latin typeface="+mn-lt"/>
              </a:rPr>
              <a:t>20 de novembro de 2024</a:t>
            </a:fld>
            <a:endParaRPr lang="pt-BR" noProof="0" dirty="0">
              <a:latin typeface="+mn-lt"/>
            </a:endParaRPr>
          </a:p>
        </p:txBody>
      </p:sp>
      <p:sp>
        <p:nvSpPr>
          <p:cNvPr id="3" name="Espaço Reservado para Rodapé 2"/>
          <p:cNvSpPr>
            <a:spLocks noGrp="1"/>
          </p:cNvSpPr>
          <p:nvPr>
            <p:ph type="ftr" sz="quarter" idx="26"/>
          </p:nvPr>
        </p:nvSpPr>
        <p:spPr/>
        <p:txBody>
          <a:bodyPr rtlCol="0"/>
          <a:lstStyle/>
          <a:p>
            <a:pPr rtl="0"/>
            <a:r>
              <a:rPr lang="pt-BR" noProof="0" dirty="0"/>
              <a:t>Análise Anual</a:t>
            </a:r>
            <a:endParaRPr lang="pt-BR" b="0" noProof="0" dirty="0"/>
          </a:p>
        </p:txBody>
      </p:sp>
      <p:sp>
        <p:nvSpPr>
          <p:cNvPr id="4" name="Espaço Reservado para o Número do Slide 3"/>
          <p:cNvSpPr>
            <a:spLocks noGrp="1"/>
          </p:cNvSpPr>
          <p:nvPr>
            <p:ph type="sldNum" sz="quarter" idx="27"/>
          </p:nvPr>
        </p:nvSpPr>
        <p:spPr/>
        <p:txBody>
          <a:bodyPr rtlCol="0"/>
          <a:lstStyle/>
          <a:p>
            <a:pPr rtl="0"/>
            <a:fld id="{294A09A9-5501-47C1-A89A-A340965A2BE2}" type="slidenum">
              <a:rPr lang="pt-BR" noProof="0" smtClean="0"/>
              <a:t>‹nº›</a:t>
            </a:fld>
            <a:endParaRPr lang="pt-BR" noProof="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ção">
    <p:spTree>
      <p:nvGrpSpPr>
        <p:cNvPr id="1" name=""/>
        <p:cNvGrpSpPr/>
        <p:nvPr/>
      </p:nvGrpSpPr>
      <p:grpSpPr>
        <a:xfrm>
          <a:off x="0" y="0"/>
          <a:ext cx="0" cy="0"/>
          <a:chOff x="0" y="0"/>
          <a:chExt cx="0" cy="0"/>
        </a:xfrm>
      </p:grpSpPr>
      <p:grpSp>
        <p:nvGrpSpPr>
          <p:cNvPr id="13" name="Grupo 12"/>
          <p:cNvGrpSpPr/>
          <p:nvPr userDrawn="1"/>
        </p:nvGrpSpPr>
        <p:grpSpPr bwMode="auto">
          <a:xfrm rot="16200000" flipV="1">
            <a:off x="0" y="3900132"/>
            <a:ext cx="2959226" cy="2959226"/>
            <a:chOff x="0" y="12289"/>
            <a:chExt cx="3550" cy="3551"/>
          </a:xfrm>
        </p:grpSpPr>
        <p:sp>
          <p:nvSpPr>
            <p:cNvPr id="15" name="Forma livre 14"/>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rot="0" vert="horz" wrap="square" lIns="91440" tIns="45720" rIns="91440" bIns="45720" rtlCol="0" anchor="t" anchorCtr="0" upright="1">
              <a:noAutofit/>
            </a:bodyPr>
            <a:lstStyle/>
            <a:p>
              <a:pPr rtl="0"/>
              <a:endParaRPr lang="pt-BR" noProof="0" dirty="0"/>
            </a:p>
          </p:txBody>
        </p:sp>
        <p:sp>
          <p:nvSpPr>
            <p:cNvPr id="16" name="Forma livre 15"/>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rot="0" vert="horz" wrap="square" lIns="91440" tIns="45720" rIns="91440" bIns="45720" rtlCol="0" anchor="t" anchorCtr="0" upright="1">
              <a:noAutofit/>
            </a:bodyPr>
            <a:lstStyle/>
            <a:p>
              <a:pPr rtl="0"/>
              <a:endParaRPr lang="pt-BR" noProof="0" dirty="0"/>
            </a:p>
          </p:txBody>
        </p:sp>
        <p:sp>
          <p:nvSpPr>
            <p:cNvPr id="19" name="Forma livre 18"/>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rot="0" vert="horz" wrap="square" lIns="91440" tIns="45720" rIns="91440" bIns="45720" rtlCol="0" anchor="t" anchorCtr="0" upright="1">
              <a:noAutofit/>
            </a:bodyPr>
            <a:lstStyle/>
            <a:p>
              <a:pPr rtl="0"/>
              <a:endParaRPr lang="pt-BR" noProof="0" dirty="0"/>
            </a:p>
          </p:txBody>
        </p:sp>
      </p:grpSp>
      <p:sp>
        <p:nvSpPr>
          <p:cNvPr id="14" name="Espaço Reservado para Imagem 2"/>
          <p:cNvSpPr>
            <a:spLocks noGrp="1"/>
          </p:cNvSpPr>
          <p:nvPr>
            <p:ph type="pic" sz="quarter" idx="13"/>
          </p:nvPr>
        </p:nvSpPr>
        <p:spPr>
          <a:xfrm>
            <a:off x="6096000" y="-22543"/>
            <a:ext cx="6096000" cy="6903086"/>
          </a:xfrm>
        </p:spPr>
        <p:txBody>
          <a:bodyPr rtlCol="0"/>
          <a:lstStyle/>
          <a:p>
            <a:pPr rtl="0"/>
            <a:r>
              <a:rPr lang="pt-BR" noProof="0"/>
              <a:t>Clique no ícone para adicionar uma imagem</a:t>
            </a:r>
            <a:endParaRPr lang="pt-BR" noProof="0" dirty="0"/>
          </a:p>
        </p:txBody>
      </p:sp>
      <p:sp>
        <p:nvSpPr>
          <p:cNvPr id="9" name="Título 1"/>
          <p:cNvSpPr>
            <a:spLocks noGrp="1"/>
          </p:cNvSpPr>
          <p:nvPr>
            <p:ph type="title" hasCustomPrompt="1"/>
          </p:nvPr>
        </p:nvSpPr>
        <p:spPr>
          <a:xfrm>
            <a:off x="964023" y="879063"/>
            <a:ext cx="4941477" cy="610863"/>
          </a:xfrm>
          <a:prstGeom prst="rect">
            <a:avLst/>
          </a:prstGeom>
        </p:spPr>
        <p:txBody>
          <a:bodyPr lIns="0" tIns="0" rIns="0" bIns="0" rtlCol="0" anchor="b" anchorCtr="0">
            <a:normAutofit/>
          </a:bodyPr>
          <a:lstStyle>
            <a:lvl1pPr>
              <a:defRPr sz="4400" b="1" i="0">
                <a:latin typeface="+mj-lt"/>
              </a:defRPr>
            </a:lvl1pPr>
          </a:lstStyle>
          <a:p>
            <a:pPr rtl="0"/>
            <a:r>
              <a:rPr lang="pt-BR" noProof="0"/>
              <a:t>Clique para editar o título Mestre</a:t>
            </a:r>
            <a:endParaRPr lang="pt-BR" noProof="0" dirty="0"/>
          </a:p>
        </p:txBody>
      </p:sp>
      <p:cxnSp>
        <p:nvCxnSpPr>
          <p:cNvPr id="17" name="Conector Reto 16"/>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8" name="Espaço Reservado para Texto 29"/>
          <p:cNvSpPr>
            <a:spLocks noGrp="1"/>
          </p:cNvSpPr>
          <p:nvPr>
            <p:ph type="body" sz="quarter" idx="11" hasCustomPrompt="1"/>
          </p:nvPr>
        </p:nvSpPr>
        <p:spPr>
          <a:xfrm>
            <a:off x="952499" y="2289363"/>
            <a:ext cx="4572001" cy="2795232"/>
          </a:xfrm>
        </p:spPr>
        <p:txBody>
          <a:bodyPr lIns="0" tIns="0" rIns="0" bIns="0" rtlCol="0">
            <a:noAutofit/>
          </a:bodyPr>
          <a:lstStyle>
            <a:lvl1pPr marL="0" indent="0">
              <a:lnSpc>
                <a:spcPct val="100000"/>
              </a:lnSpc>
              <a:buNone/>
              <a:defRPr sz="1600" b="0" i="0">
                <a:solidFill>
                  <a:schemeClr val="bg1"/>
                </a:solidFill>
                <a:latin typeface="+mn-lt"/>
              </a:defRPr>
            </a:lvl1pPr>
            <a:lvl2pPr>
              <a:defRPr sz="4000"/>
            </a:lvl2pPr>
            <a:lvl3pPr>
              <a:defRPr sz="4000"/>
            </a:lvl3pPr>
            <a:lvl4pPr>
              <a:defRPr sz="4000"/>
            </a:lvl4pPr>
            <a:lvl5pPr>
              <a:defRPr sz="4000"/>
            </a:lvl5pPr>
          </a:lstStyle>
          <a:p>
            <a:pPr lvl="0" rtl="0"/>
            <a:r>
              <a:rPr lang="pt-BR" noProof="0"/>
              <a:t>Clique para editar os estilos de texto Mestres</a:t>
            </a:r>
          </a:p>
        </p:txBody>
      </p:sp>
      <p:sp>
        <p:nvSpPr>
          <p:cNvPr id="2" name="Espaço Reservado para Data 1"/>
          <p:cNvSpPr>
            <a:spLocks noGrp="1"/>
          </p:cNvSpPr>
          <p:nvPr>
            <p:ph type="dt" sz="half" idx="14"/>
          </p:nvPr>
        </p:nvSpPr>
        <p:spPr/>
        <p:txBody>
          <a:bodyPr rtlCol="0"/>
          <a:lstStyle/>
          <a:p>
            <a:pPr rtl="0"/>
            <a:fld id="{C16A7595-89D9-4258-950C-6AECF9DDF8B8}" type="datetime4">
              <a:rPr lang="pt-BR" noProof="0" smtClean="0">
                <a:latin typeface="+mn-lt"/>
              </a:rPr>
              <a:t>20 de novembro de 2024</a:t>
            </a:fld>
            <a:endParaRPr lang="pt-BR" noProof="0" dirty="0">
              <a:latin typeface="+mn-lt"/>
            </a:endParaRPr>
          </a:p>
        </p:txBody>
      </p:sp>
      <p:sp>
        <p:nvSpPr>
          <p:cNvPr id="3" name="Espaço Reservado para Rodapé 2"/>
          <p:cNvSpPr>
            <a:spLocks noGrp="1"/>
          </p:cNvSpPr>
          <p:nvPr>
            <p:ph type="ftr" sz="quarter" idx="15"/>
          </p:nvPr>
        </p:nvSpPr>
        <p:spPr/>
        <p:txBody>
          <a:bodyPr rtlCol="0"/>
          <a:lstStyle/>
          <a:p>
            <a:pPr rtl="0"/>
            <a:r>
              <a:rPr lang="pt-BR" noProof="0" dirty="0"/>
              <a:t>Análise Anual</a:t>
            </a:r>
            <a:endParaRPr lang="pt-BR" b="0" noProof="0" dirty="0"/>
          </a:p>
        </p:txBody>
      </p:sp>
      <p:sp>
        <p:nvSpPr>
          <p:cNvPr id="4" name="Espaço Reservado para o Número do Slide 3"/>
          <p:cNvSpPr>
            <a:spLocks noGrp="1"/>
          </p:cNvSpPr>
          <p:nvPr>
            <p:ph type="sldNum" sz="quarter" idx="16"/>
          </p:nvPr>
        </p:nvSpPr>
        <p:spPr/>
        <p:txBody>
          <a:bodyPr rtlCol="0"/>
          <a:lstStyle/>
          <a:p>
            <a:pPr rtl="0"/>
            <a:fld id="{294A09A9-5501-47C1-A89A-A340965A2BE2}" type="slidenum">
              <a:rPr lang="pt-BR" noProof="0" smtClean="0"/>
              <a:t>‹nº›</a:t>
            </a:fld>
            <a:endParaRPr lang="pt-BR" noProof="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ervalo">
    <p:bg>
      <p:bgPr>
        <a:solidFill>
          <a:schemeClr val="tx1"/>
        </a:solidFill>
        <a:effectLst/>
      </p:bgPr>
    </p:bg>
    <p:spTree>
      <p:nvGrpSpPr>
        <p:cNvPr id="1" name=""/>
        <p:cNvGrpSpPr/>
        <p:nvPr/>
      </p:nvGrpSpPr>
      <p:grpSpPr>
        <a:xfrm>
          <a:off x="0" y="0"/>
          <a:ext cx="0" cy="0"/>
          <a:chOff x="0" y="0"/>
          <a:chExt cx="0" cy="0"/>
        </a:xfrm>
      </p:grpSpPr>
      <p:sp>
        <p:nvSpPr>
          <p:cNvPr id="21" name="Espaço Reservado para Imagem 2"/>
          <p:cNvSpPr>
            <a:spLocks noGrp="1"/>
          </p:cNvSpPr>
          <p:nvPr>
            <p:ph type="pic" sz="quarter" idx="13"/>
          </p:nvPr>
        </p:nvSpPr>
        <p:spPr>
          <a:xfrm>
            <a:off x="0" y="0"/>
            <a:ext cx="12191998" cy="6858000"/>
          </a:xfrm>
          <a:solidFill>
            <a:schemeClr val="accent2"/>
          </a:solidFill>
        </p:spPr>
        <p:txBody>
          <a:bodyPr rtlCol="0"/>
          <a:lstStyle/>
          <a:p>
            <a:pPr rtl="0"/>
            <a:r>
              <a:rPr lang="pt-BR" noProof="0"/>
              <a:t>Clique no ícone para adicionar uma imagem</a:t>
            </a:r>
            <a:endParaRPr lang="pt-BR" noProof="0" dirty="0"/>
          </a:p>
        </p:txBody>
      </p:sp>
      <p:sp>
        <p:nvSpPr>
          <p:cNvPr id="18" name="Título 1"/>
          <p:cNvSpPr>
            <a:spLocks noGrp="1"/>
          </p:cNvSpPr>
          <p:nvPr>
            <p:ph type="title" hasCustomPrompt="1"/>
          </p:nvPr>
        </p:nvSpPr>
        <p:spPr>
          <a:xfrm>
            <a:off x="7193943" y="3045437"/>
            <a:ext cx="4941477" cy="610863"/>
          </a:xfrm>
          <a:prstGeom prst="rect">
            <a:avLst/>
          </a:prstGeom>
        </p:spPr>
        <p:txBody>
          <a:bodyPr lIns="0" tIns="0" rIns="0" bIns="0" rtlCol="0" anchor="b" anchorCtr="0">
            <a:normAutofit/>
          </a:bodyPr>
          <a:lstStyle>
            <a:lvl1pPr>
              <a:defRPr sz="4100" b="1" i="0" baseline="0">
                <a:solidFill>
                  <a:schemeClr val="tx1"/>
                </a:solidFill>
                <a:latin typeface="+mj-lt"/>
              </a:defRPr>
            </a:lvl1pPr>
          </a:lstStyle>
          <a:p>
            <a:pPr rtl="0"/>
            <a:r>
              <a:rPr lang="pt-BR" noProof="0"/>
              <a:t>Clique para editar o título Mestre</a:t>
            </a:r>
            <a:endParaRPr lang="pt-BR" noProof="0" dirty="0"/>
          </a:p>
        </p:txBody>
      </p:sp>
      <p:cxnSp>
        <p:nvCxnSpPr>
          <p:cNvPr id="20" name="Conector Reto 19"/>
          <p:cNvCxnSpPr/>
          <p:nvPr userDrawn="1"/>
        </p:nvCxnSpPr>
        <p:spPr>
          <a:xfrm>
            <a:off x="7154721"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grpSp>
        <p:nvGrpSpPr>
          <p:cNvPr id="22" name="Grupo 21"/>
          <p:cNvGrpSpPr/>
          <p:nvPr userDrawn="1"/>
        </p:nvGrpSpPr>
        <p:grpSpPr bwMode="auto">
          <a:xfrm rot="10800000">
            <a:off x="9509760" y="-3"/>
            <a:ext cx="2682238" cy="2682238"/>
            <a:chOff x="0" y="12289"/>
            <a:chExt cx="3550" cy="3551"/>
          </a:xfrm>
          <a:solidFill>
            <a:schemeClr val="tx1"/>
          </a:solidFill>
        </p:grpSpPr>
        <p:sp>
          <p:nvSpPr>
            <p:cNvPr id="23" name="Forma livre 22"/>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rot="0" vert="horz" wrap="square" lIns="91440" tIns="45720" rIns="91440" bIns="45720" rtlCol="0" anchor="t" anchorCtr="0" upright="1">
              <a:noAutofit/>
            </a:bodyPr>
            <a:lstStyle/>
            <a:p>
              <a:pPr rtl="0"/>
              <a:endParaRPr lang="pt-BR" noProof="0" dirty="0"/>
            </a:p>
          </p:txBody>
        </p:sp>
        <p:sp>
          <p:nvSpPr>
            <p:cNvPr id="24" name="Forma livre 23"/>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rot="0" vert="horz" wrap="square" lIns="91440" tIns="45720" rIns="91440" bIns="45720" rtlCol="0" anchor="t" anchorCtr="0" upright="1">
              <a:noAutofit/>
            </a:bodyPr>
            <a:lstStyle/>
            <a:p>
              <a:pPr rtl="0"/>
              <a:endParaRPr lang="pt-BR" noProof="0" dirty="0"/>
            </a:p>
          </p:txBody>
        </p:sp>
        <p:sp>
          <p:nvSpPr>
            <p:cNvPr id="25" name="Forma livre 24"/>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grpFill/>
            <a:ln>
              <a:noFill/>
            </a:ln>
            <a:extLst>
              <a:ext uri="{91240B29-F687-4F45-9708-019B960494DF}">
                <a14:hiddenLine xmlns:a14="http://schemas.microsoft.com/office/drawing/2010/main" w="9525">
                  <a:solidFill>
                    <a:srgbClr val="000000"/>
                  </a:solidFill>
                  <a:round/>
                </a14:hiddenLine>
              </a:ext>
            </a:extLst>
          </p:spPr>
          <p:txBody>
            <a:bodyPr rot="0" vert="horz" wrap="square" lIns="91440" tIns="45720" rIns="91440" bIns="45720" rtlCol="0" anchor="t" anchorCtr="0" upright="1">
              <a:noAutofit/>
            </a:bodyPr>
            <a:lstStyle/>
            <a:p>
              <a:pPr rtl="0"/>
              <a:endParaRPr lang="pt-BR" noProof="0" dirty="0"/>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áfico">
    <p:bg>
      <p:bgPr>
        <a:solidFill>
          <a:schemeClr val="tx1"/>
        </a:solidFill>
        <a:effectLst/>
      </p:bgPr>
    </p:bg>
    <p:spTree>
      <p:nvGrpSpPr>
        <p:cNvPr id="1" name=""/>
        <p:cNvGrpSpPr/>
        <p:nvPr/>
      </p:nvGrpSpPr>
      <p:grpSpPr>
        <a:xfrm>
          <a:off x="0" y="0"/>
          <a:ext cx="0" cy="0"/>
          <a:chOff x="0" y="0"/>
          <a:chExt cx="0" cy="0"/>
        </a:xfrm>
      </p:grpSpPr>
      <p:sp>
        <p:nvSpPr>
          <p:cNvPr id="6" name="Espaço Reservado para Gráfico 5"/>
          <p:cNvSpPr>
            <a:spLocks noGrp="1"/>
          </p:cNvSpPr>
          <p:nvPr>
            <p:ph type="chart" sz="quarter" idx="10" hasCustomPrompt="1"/>
          </p:nvPr>
        </p:nvSpPr>
        <p:spPr>
          <a:xfrm>
            <a:off x="952500" y="1939108"/>
            <a:ext cx="10352810" cy="4110702"/>
          </a:xfrm>
        </p:spPr>
        <p:txBody>
          <a:bodyPr rtlCol="0"/>
          <a:lstStyle>
            <a:lvl1pPr>
              <a:defRPr>
                <a:solidFill>
                  <a:schemeClr val="tx1"/>
                </a:solidFill>
              </a:defRPr>
            </a:lvl1pPr>
          </a:lstStyle>
          <a:p>
            <a:pPr rtl="0"/>
            <a:r>
              <a:rPr lang="pt-BR" noProof="0"/>
              <a:t>Clique no ícone para adicionar gráfico</a:t>
            </a:r>
          </a:p>
        </p:txBody>
      </p:sp>
      <p:sp>
        <p:nvSpPr>
          <p:cNvPr id="16" name="Título 1"/>
          <p:cNvSpPr>
            <a:spLocks noGrp="1"/>
          </p:cNvSpPr>
          <p:nvPr>
            <p:ph type="title" hasCustomPrompt="1"/>
          </p:nvPr>
        </p:nvSpPr>
        <p:spPr>
          <a:xfrm>
            <a:off x="964023" y="879063"/>
            <a:ext cx="49414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pt-BR" noProof="0"/>
              <a:t>Clique para editar o título Mestre</a:t>
            </a:r>
          </a:p>
        </p:txBody>
      </p:sp>
      <p:sp>
        <p:nvSpPr>
          <p:cNvPr id="2" name="Espaço Reservado para Data 1"/>
          <p:cNvSpPr>
            <a:spLocks noGrp="1"/>
          </p:cNvSpPr>
          <p:nvPr>
            <p:ph type="dt" sz="half" idx="11"/>
          </p:nvPr>
        </p:nvSpPr>
        <p:spPr/>
        <p:txBody>
          <a:bodyPr rtlCol="0"/>
          <a:lstStyle/>
          <a:p>
            <a:pPr rtl="0"/>
            <a:fld id="{2D0FCFC1-2078-4220-A791-5353C1A85342}" type="datetime4">
              <a:rPr lang="pt-BR" noProof="0" smtClean="0">
                <a:latin typeface="+mn-lt"/>
              </a:rPr>
              <a:t>20 de novembro de 2024</a:t>
            </a:fld>
            <a:endParaRPr lang="pt-BR" noProof="0">
              <a:latin typeface="+mn-lt"/>
            </a:endParaRPr>
          </a:p>
        </p:txBody>
      </p:sp>
      <p:sp>
        <p:nvSpPr>
          <p:cNvPr id="3" name="Espaço Reservado para Rodapé 2"/>
          <p:cNvSpPr>
            <a:spLocks noGrp="1"/>
          </p:cNvSpPr>
          <p:nvPr>
            <p:ph type="ftr" sz="quarter" idx="12"/>
          </p:nvPr>
        </p:nvSpPr>
        <p:spPr/>
        <p:txBody>
          <a:bodyPr rtlCol="0"/>
          <a:lstStyle/>
          <a:p>
            <a:pPr rtl="0"/>
            <a:r>
              <a:rPr lang="pt-BR" noProof="0"/>
              <a:t>Análise Anual</a:t>
            </a:r>
            <a:endParaRPr lang="pt-BR" b="0" noProof="0"/>
          </a:p>
        </p:txBody>
      </p:sp>
      <p:sp>
        <p:nvSpPr>
          <p:cNvPr id="4" name="Espaço Reservado para o Número do Slide 3"/>
          <p:cNvSpPr>
            <a:spLocks noGrp="1"/>
          </p:cNvSpPr>
          <p:nvPr>
            <p:ph type="sldNum" sz="quarter" idx="13"/>
          </p:nvPr>
        </p:nvSpPr>
        <p:spPr/>
        <p:txBody>
          <a:bodyPr rtlCol="0"/>
          <a:lstStyle/>
          <a:p>
            <a:pPr rtl="0"/>
            <a:fld id="{294A09A9-5501-47C1-A89A-A340965A2BE2}" type="slidenum">
              <a:rPr lang="pt-BR" noProof="0" smtClean="0"/>
              <a:t>‹nº›</a:t>
            </a:fld>
            <a:endParaRPr lang="pt-BR" noProof="0">
              <a:latin typeface="+mn-l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ela">
    <p:bg>
      <p:bgPr>
        <a:solidFill>
          <a:schemeClr val="tx1"/>
        </a:solidFill>
        <a:effectLst/>
      </p:bgPr>
    </p:bg>
    <p:spTree>
      <p:nvGrpSpPr>
        <p:cNvPr id="1" name=""/>
        <p:cNvGrpSpPr/>
        <p:nvPr/>
      </p:nvGrpSpPr>
      <p:grpSpPr>
        <a:xfrm>
          <a:off x="0" y="0"/>
          <a:ext cx="0" cy="0"/>
          <a:chOff x="0" y="0"/>
          <a:chExt cx="0" cy="0"/>
        </a:xfrm>
      </p:grpSpPr>
      <p:sp>
        <p:nvSpPr>
          <p:cNvPr id="16" name="Título 1"/>
          <p:cNvSpPr>
            <a:spLocks noGrp="1"/>
          </p:cNvSpPr>
          <p:nvPr>
            <p:ph type="title" hasCustomPrompt="1"/>
          </p:nvPr>
        </p:nvSpPr>
        <p:spPr>
          <a:xfrm>
            <a:off x="964023" y="879063"/>
            <a:ext cx="49414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pt-BR" noProof="0"/>
              <a:t>Clique para editar o título Mestre</a:t>
            </a:r>
          </a:p>
        </p:txBody>
      </p:sp>
      <p:sp>
        <p:nvSpPr>
          <p:cNvPr id="9" name="Espaço Reservado para Tabela 2"/>
          <p:cNvSpPr>
            <a:spLocks noGrp="1"/>
          </p:cNvSpPr>
          <p:nvPr>
            <p:ph type="tbl" sz="quarter" idx="10" hasCustomPrompt="1"/>
          </p:nvPr>
        </p:nvSpPr>
        <p:spPr>
          <a:xfrm>
            <a:off x="952500" y="2209800"/>
            <a:ext cx="10287000" cy="2593109"/>
          </a:xfrm>
        </p:spPr>
        <p:txBody>
          <a:bodyPr rtlCol="0"/>
          <a:lstStyle/>
          <a:p>
            <a:pPr rtl="0"/>
            <a:r>
              <a:rPr lang="pt-BR" noProof="0"/>
              <a:t>Clique no ícone para adicionar tabela</a:t>
            </a:r>
          </a:p>
        </p:txBody>
      </p:sp>
      <p:sp>
        <p:nvSpPr>
          <p:cNvPr id="2" name="Espaço Reservado para Data 1"/>
          <p:cNvSpPr>
            <a:spLocks noGrp="1"/>
          </p:cNvSpPr>
          <p:nvPr>
            <p:ph type="dt" sz="half" idx="11"/>
          </p:nvPr>
        </p:nvSpPr>
        <p:spPr/>
        <p:txBody>
          <a:bodyPr rtlCol="0"/>
          <a:lstStyle/>
          <a:p>
            <a:pPr rtl="0"/>
            <a:fld id="{0D672EA7-A5DA-4DCF-A305-17E011B80D62}" type="datetime4">
              <a:rPr lang="pt-BR" noProof="0" smtClean="0">
                <a:latin typeface="+mn-lt"/>
              </a:rPr>
              <a:t>20 de novembro de 2024</a:t>
            </a:fld>
            <a:endParaRPr lang="pt-BR" noProof="0">
              <a:latin typeface="+mn-lt"/>
            </a:endParaRPr>
          </a:p>
        </p:txBody>
      </p:sp>
      <p:sp>
        <p:nvSpPr>
          <p:cNvPr id="3" name="Espaço Reservado para Rodapé 2"/>
          <p:cNvSpPr>
            <a:spLocks noGrp="1"/>
          </p:cNvSpPr>
          <p:nvPr>
            <p:ph type="ftr" sz="quarter" idx="12"/>
          </p:nvPr>
        </p:nvSpPr>
        <p:spPr/>
        <p:txBody>
          <a:bodyPr rtlCol="0"/>
          <a:lstStyle/>
          <a:p>
            <a:pPr rtl="0"/>
            <a:r>
              <a:rPr lang="pt-BR" noProof="0"/>
              <a:t>Análise Anual</a:t>
            </a:r>
            <a:endParaRPr lang="pt-BR" b="0" noProof="0"/>
          </a:p>
        </p:txBody>
      </p:sp>
      <p:sp>
        <p:nvSpPr>
          <p:cNvPr id="4" name="Espaço Reservado para o Número do Slide 3"/>
          <p:cNvSpPr>
            <a:spLocks noGrp="1"/>
          </p:cNvSpPr>
          <p:nvPr>
            <p:ph type="sldNum" sz="quarter" idx="13"/>
          </p:nvPr>
        </p:nvSpPr>
        <p:spPr/>
        <p:txBody>
          <a:bodyPr rtlCol="0"/>
          <a:lstStyle/>
          <a:p>
            <a:pPr rtl="0"/>
            <a:fld id="{294A09A9-5501-47C1-A89A-A340965A2BE2}" type="slidenum">
              <a:rPr lang="pt-BR" noProof="0" smtClean="0"/>
              <a:t>‹nº›</a:t>
            </a:fld>
            <a:endParaRPr lang="pt-BR" noProof="0">
              <a:latin typeface="+mn-lt"/>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itação">
    <p:bg>
      <p:bgPr>
        <a:solidFill>
          <a:schemeClr val="tx1"/>
        </a:solidFill>
        <a:effectLst/>
      </p:bgPr>
    </p:bg>
    <p:spTree>
      <p:nvGrpSpPr>
        <p:cNvPr id="1" name=""/>
        <p:cNvGrpSpPr/>
        <p:nvPr/>
      </p:nvGrpSpPr>
      <p:grpSpPr>
        <a:xfrm>
          <a:off x="0" y="0"/>
          <a:ext cx="0" cy="0"/>
          <a:chOff x="0" y="0"/>
          <a:chExt cx="0" cy="0"/>
        </a:xfrm>
      </p:grpSpPr>
      <p:sp>
        <p:nvSpPr>
          <p:cNvPr id="9" name="Título 1"/>
          <p:cNvSpPr>
            <a:spLocks noGrp="1"/>
          </p:cNvSpPr>
          <p:nvPr>
            <p:ph type="title" hasCustomPrompt="1"/>
          </p:nvPr>
        </p:nvSpPr>
        <p:spPr>
          <a:xfrm>
            <a:off x="964022" y="2476500"/>
            <a:ext cx="7132320" cy="3289971"/>
          </a:xfrm>
          <a:prstGeom prst="rect">
            <a:avLst/>
          </a:prstGeom>
          <a:ln>
            <a:noFill/>
          </a:ln>
        </p:spPr>
        <p:txBody>
          <a:bodyPr lIns="0" tIns="0" rIns="0" bIns="0" rtlCol="0" anchor="t" anchorCtr="0">
            <a:normAutofit/>
          </a:bodyPr>
          <a:lstStyle>
            <a:lvl1pPr>
              <a:lnSpc>
                <a:spcPct val="100000"/>
              </a:lnSpc>
              <a:defRPr sz="2800" b="0" i="0">
                <a:solidFill>
                  <a:schemeClr val="bg1"/>
                </a:solidFill>
                <a:latin typeface="+mn-lt"/>
              </a:defRPr>
            </a:lvl1pPr>
          </a:lstStyle>
          <a:p>
            <a:pPr rtl="0"/>
            <a:r>
              <a:rPr lang="pt-BR" noProof="0"/>
              <a:t>Clique para editar o título Mestre</a:t>
            </a:r>
            <a:endParaRPr lang="pt-BR" noProof="0" dirty="0"/>
          </a:p>
        </p:txBody>
      </p:sp>
      <p:sp>
        <p:nvSpPr>
          <p:cNvPr id="10" name="Caixa de Texto 9"/>
          <p:cNvSpPr txBox="1"/>
          <p:nvPr userDrawn="1"/>
        </p:nvSpPr>
        <p:spPr>
          <a:xfrm>
            <a:off x="699948" y="548291"/>
            <a:ext cx="1589372" cy="3170099"/>
          </a:xfrm>
          <a:prstGeom prst="rect">
            <a:avLst/>
          </a:prstGeom>
          <a:noFill/>
        </p:spPr>
        <p:txBody>
          <a:bodyPr wrap="square" rtlCol="0">
            <a:spAutoFit/>
          </a:bodyPr>
          <a:lstStyle/>
          <a:p>
            <a:pPr rtl="0"/>
            <a:r>
              <a:rPr lang="pt-BR" sz="20000" b="1" noProof="0" dirty="0">
                <a:solidFill>
                  <a:schemeClr val="bg1"/>
                </a:solidFill>
              </a:rPr>
              <a:t>“</a:t>
            </a:r>
          </a:p>
        </p:txBody>
      </p:sp>
      <p:grpSp>
        <p:nvGrpSpPr>
          <p:cNvPr id="18" name="Grupo 17"/>
          <p:cNvGrpSpPr/>
          <p:nvPr userDrawn="1"/>
        </p:nvGrpSpPr>
        <p:grpSpPr>
          <a:xfrm>
            <a:off x="6362700" y="0"/>
            <a:ext cx="5829298" cy="3235602"/>
            <a:chOff x="5612972" y="1"/>
            <a:chExt cx="6615961" cy="3672246"/>
          </a:xfrm>
        </p:grpSpPr>
        <p:sp>
          <p:nvSpPr>
            <p:cNvPr id="19" name="AutoForma 24"/>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rot="0" vert="horz" wrap="square" lIns="91440" tIns="45720" rIns="91440" bIns="45720" rtlCol="0" anchor="t" anchorCtr="0" upright="1">
              <a:noAutofit/>
            </a:bodyPr>
            <a:lstStyle/>
            <a:p>
              <a:pPr rtl="0"/>
              <a:endParaRPr lang="pt-BR" noProof="0" dirty="0"/>
            </a:p>
          </p:txBody>
        </p:sp>
        <p:sp>
          <p:nvSpPr>
            <p:cNvPr id="20" name="Forma livre 19"/>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rot="0" vert="horz" wrap="square" lIns="91440" tIns="45720" rIns="91440" bIns="45720" rtlCol="0" anchor="t" anchorCtr="0" upright="1">
              <a:noAutofit/>
            </a:bodyPr>
            <a:lstStyle/>
            <a:p>
              <a:pPr rtl="0"/>
              <a:endParaRPr lang="pt-BR" noProof="0" dirty="0"/>
            </a:p>
          </p:txBody>
        </p:sp>
        <p:sp>
          <p:nvSpPr>
            <p:cNvPr id="21" name="Forma livre 20"/>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rot="0" vert="horz" wrap="square" lIns="91440" tIns="45720" rIns="91440" bIns="45720" rtlCol="0" anchor="t" anchorCtr="0" upright="1">
              <a:noAutofit/>
            </a:bodyPr>
            <a:lstStyle/>
            <a:p>
              <a:pPr rtl="0"/>
              <a:endParaRPr lang="pt-BR" noProof="0" dirty="0"/>
            </a:p>
          </p:txBody>
        </p:sp>
        <p:sp>
          <p:nvSpPr>
            <p:cNvPr id="22" name="Forma livre 21"/>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p>
              <a:pPr rtl="0"/>
              <a:endParaRPr lang="pt-BR" noProof="0" dirty="0"/>
            </a:p>
          </p:txBody>
        </p:sp>
        <p:sp>
          <p:nvSpPr>
            <p:cNvPr id="23" name="Forma livre 22"/>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rot="0" vert="horz" wrap="square" lIns="91440" tIns="45720" rIns="91440" bIns="45720" rtlCol="0" anchor="t" anchorCtr="0" upright="1">
              <a:noAutofit/>
            </a:bodyPr>
            <a:lstStyle/>
            <a:p>
              <a:pPr rtl="0"/>
              <a:endParaRPr lang="pt-BR" noProof="0" dirty="0"/>
            </a:p>
          </p:txBody>
        </p:sp>
      </p:grpSp>
      <p:grpSp>
        <p:nvGrpSpPr>
          <p:cNvPr id="24" name="Grupo 23"/>
          <p:cNvGrpSpPr/>
          <p:nvPr userDrawn="1"/>
        </p:nvGrpSpPr>
        <p:grpSpPr bwMode="auto">
          <a:xfrm rot="16200000" flipV="1">
            <a:off x="0" y="3900132"/>
            <a:ext cx="2959226" cy="2959226"/>
            <a:chOff x="0" y="12289"/>
            <a:chExt cx="3550" cy="3551"/>
          </a:xfrm>
        </p:grpSpPr>
        <p:sp>
          <p:nvSpPr>
            <p:cNvPr id="25" name="Forma livre 24"/>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rot="0" vert="horz" wrap="square" lIns="91440" tIns="45720" rIns="91440" bIns="45720" rtlCol="0" anchor="t" anchorCtr="0" upright="1">
              <a:noAutofit/>
            </a:bodyPr>
            <a:lstStyle/>
            <a:p>
              <a:pPr rtl="0"/>
              <a:endParaRPr lang="pt-BR" noProof="0" dirty="0"/>
            </a:p>
          </p:txBody>
        </p:sp>
        <p:sp>
          <p:nvSpPr>
            <p:cNvPr id="26" name="Forma livre 25"/>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rot="0" vert="horz" wrap="square" lIns="91440" tIns="45720" rIns="91440" bIns="45720" rtlCol="0" anchor="t" anchorCtr="0" upright="1">
              <a:noAutofit/>
            </a:bodyPr>
            <a:lstStyle/>
            <a:p>
              <a:pPr rtl="0"/>
              <a:endParaRPr lang="pt-BR" noProof="0" dirty="0"/>
            </a:p>
          </p:txBody>
        </p:sp>
        <p:sp>
          <p:nvSpPr>
            <p:cNvPr id="27" name="Forma livre 26"/>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rot="0" vert="horz" wrap="square" lIns="91440" tIns="45720" rIns="91440" bIns="45720" rtlCol="0" anchor="t" anchorCtr="0" upright="1">
              <a:noAutofit/>
            </a:bodyPr>
            <a:lstStyle/>
            <a:p>
              <a:pPr rtl="0"/>
              <a:endParaRPr lang="pt-BR" noProof="0" dirty="0"/>
            </a:p>
          </p:txBody>
        </p:sp>
      </p:grpSp>
    </p:spTree>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quipe">
    <p:bg>
      <p:bgPr>
        <a:solidFill>
          <a:schemeClr val="tx1"/>
        </a:solidFill>
        <a:effectLst/>
      </p:bgPr>
    </p:bg>
    <p:spTree>
      <p:nvGrpSpPr>
        <p:cNvPr id="1" name=""/>
        <p:cNvGrpSpPr/>
        <p:nvPr/>
      </p:nvGrpSpPr>
      <p:grpSpPr>
        <a:xfrm>
          <a:off x="0" y="0"/>
          <a:ext cx="0" cy="0"/>
          <a:chOff x="0" y="0"/>
          <a:chExt cx="0" cy="0"/>
        </a:xfrm>
      </p:grpSpPr>
      <p:grpSp>
        <p:nvGrpSpPr>
          <p:cNvPr id="25" name="Grupo 24"/>
          <p:cNvGrpSpPr/>
          <p:nvPr userDrawn="1"/>
        </p:nvGrpSpPr>
        <p:grpSpPr bwMode="auto">
          <a:xfrm rot="16200000" flipV="1">
            <a:off x="0" y="3900132"/>
            <a:ext cx="2959226" cy="2959226"/>
            <a:chOff x="0" y="12289"/>
            <a:chExt cx="3550" cy="3551"/>
          </a:xfrm>
        </p:grpSpPr>
        <p:sp>
          <p:nvSpPr>
            <p:cNvPr id="26" name="Forma livre 25"/>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rot="0" vert="horz" wrap="square" lIns="91440" tIns="45720" rIns="91440" bIns="45720" rtlCol="0" anchor="t" anchorCtr="0" upright="1">
              <a:noAutofit/>
            </a:bodyPr>
            <a:lstStyle/>
            <a:p>
              <a:pPr rtl="0"/>
              <a:endParaRPr lang="pt-BR" noProof="0" dirty="0"/>
            </a:p>
          </p:txBody>
        </p:sp>
        <p:sp>
          <p:nvSpPr>
            <p:cNvPr id="27" name="Forma livre 26"/>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rot="0" vert="horz" wrap="square" lIns="91440" tIns="45720" rIns="91440" bIns="45720" rtlCol="0" anchor="t" anchorCtr="0" upright="1">
              <a:noAutofit/>
            </a:bodyPr>
            <a:lstStyle/>
            <a:p>
              <a:pPr rtl="0"/>
              <a:endParaRPr lang="pt-BR" noProof="0" dirty="0"/>
            </a:p>
          </p:txBody>
        </p:sp>
        <p:sp>
          <p:nvSpPr>
            <p:cNvPr id="36" name="Forma livre 35"/>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rot="0" vert="horz" wrap="square" lIns="91440" tIns="45720" rIns="91440" bIns="45720" rtlCol="0" anchor="t" anchorCtr="0" upright="1">
              <a:noAutofit/>
            </a:bodyPr>
            <a:lstStyle/>
            <a:p>
              <a:pPr rtl="0"/>
              <a:endParaRPr lang="pt-BR" noProof="0" dirty="0"/>
            </a:p>
          </p:txBody>
        </p:sp>
      </p:grpSp>
      <p:sp>
        <p:nvSpPr>
          <p:cNvPr id="38" name="Espaço Reservado para Imagem 25"/>
          <p:cNvSpPr>
            <a:spLocks noGrp="1"/>
          </p:cNvSpPr>
          <p:nvPr>
            <p:ph type="pic" sz="quarter" idx="18"/>
          </p:nvPr>
        </p:nvSpPr>
        <p:spPr>
          <a:xfrm>
            <a:off x="954268" y="2572883"/>
            <a:ext cx="2118245" cy="2037217"/>
          </a:xfrm>
          <a:prstGeom prst="rect">
            <a:avLst/>
          </a:prstGeom>
        </p:spPr>
        <p:txBody>
          <a:bodyPr rtlCol="0"/>
          <a:lstStyle/>
          <a:p>
            <a:pPr rtl="0"/>
            <a:r>
              <a:rPr lang="pt-BR" noProof="0"/>
              <a:t>Clique no ícone para adicionar uma imagem</a:t>
            </a:r>
            <a:endParaRPr lang="pt-BR" noProof="0" dirty="0"/>
          </a:p>
        </p:txBody>
      </p:sp>
      <p:sp>
        <p:nvSpPr>
          <p:cNvPr id="61" name="Título 1"/>
          <p:cNvSpPr>
            <a:spLocks noGrp="1"/>
          </p:cNvSpPr>
          <p:nvPr>
            <p:ph type="title" hasCustomPrompt="1"/>
          </p:nvPr>
        </p:nvSpPr>
        <p:spPr>
          <a:xfrm>
            <a:off x="964022" y="879063"/>
            <a:ext cx="75322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pt-BR" noProof="0"/>
              <a:t>Clique para editar o título Mestre</a:t>
            </a:r>
            <a:endParaRPr lang="pt-BR" noProof="0" dirty="0"/>
          </a:p>
        </p:txBody>
      </p:sp>
      <p:cxnSp>
        <p:nvCxnSpPr>
          <p:cNvPr id="62" name="Conector Reto 61"/>
          <p:cNvCxnSpPr/>
          <p:nvPr userDrawn="1"/>
        </p:nvCxnSpPr>
        <p:spPr>
          <a:xfrm>
            <a:off x="952500" y="1939108"/>
            <a:ext cx="2133600" cy="0"/>
          </a:xfrm>
          <a:prstGeom prst="line">
            <a:avLst/>
          </a:prstGeom>
          <a:ln w="101600">
            <a:solidFill>
              <a:schemeClr val="tx1"/>
            </a:solidFill>
          </a:ln>
        </p:spPr>
        <p:style>
          <a:lnRef idx="1">
            <a:schemeClr val="dk1"/>
          </a:lnRef>
          <a:fillRef idx="0">
            <a:schemeClr val="dk1"/>
          </a:fillRef>
          <a:effectRef idx="0">
            <a:schemeClr val="dk1"/>
          </a:effectRef>
          <a:fontRef idx="minor">
            <a:schemeClr val="tx1"/>
          </a:fontRef>
        </p:style>
      </p:cxnSp>
      <p:sp>
        <p:nvSpPr>
          <p:cNvPr id="63" name="Espaço Reservado para Imagem 25"/>
          <p:cNvSpPr>
            <a:spLocks noGrp="1"/>
          </p:cNvSpPr>
          <p:nvPr>
            <p:ph type="pic" sz="quarter" idx="24"/>
          </p:nvPr>
        </p:nvSpPr>
        <p:spPr>
          <a:xfrm>
            <a:off x="3658280" y="2572883"/>
            <a:ext cx="2118245" cy="2037217"/>
          </a:xfrm>
          <a:prstGeom prst="rect">
            <a:avLst/>
          </a:prstGeom>
        </p:spPr>
        <p:txBody>
          <a:bodyPr rtlCol="0"/>
          <a:lstStyle/>
          <a:p>
            <a:pPr rtl="0"/>
            <a:r>
              <a:rPr lang="pt-BR" noProof="0"/>
              <a:t>Clique no ícone para adicionar uma imagem</a:t>
            </a:r>
            <a:endParaRPr lang="pt-BR" noProof="0" dirty="0"/>
          </a:p>
        </p:txBody>
      </p:sp>
      <p:sp>
        <p:nvSpPr>
          <p:cNvPr id="72" name="Espaço Reservado para Texto 29"/>
          <p:cNvSpPr>
            <a:spLocks noGrp="1"/>
          </p:cNvSpPr>
          <p:nvPr>
            <p:ph type="body" sz="quarter" idx="12" hasCustomPrompt="1"/>
          </p:nvPr>
        </p:nvSpPr>
        <p:spPr>
          <a:xfrm>
            <a:off x="952500" y="5393169"/>
            <a:ext cx="2133600"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pt-BR" noProof="0"/>
              <a:t>Clique para editar os estilos de texto Mestres</a:t>
            </a:r>
          </a:p>
        </p:txBody>
      </p:sp>
      <p:sp>
        <p:nvSpPr>
          <p:cNvPr id="73" name="Espaço Reservado para Texto 29"/>
          <p:cNvSpPr>
            <a:spLocks noGrp="1"/>
          </p:cNvSpPr>
          <p:nvPr>
            <p:ph type="body" sz="quarter" idx="11" hasCustomPrompt="1"/>
          </p:nvPr>
        </p:nvSpPr>
        <p:spPr>
          <a:xfrm>
            <a:off x="952500" y="4986745"/>
            <a:ext cx="2133600"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pt-BR" noProof="0"/>
              <a:t>Clique para editar os estilos de texto Mestres</a:t>
            </a:r>
          </a:p>
        </p:txBody>
      </p:sp>
      <p:sp>
        <p:nvSpPr>
          <p:cNvPr id="74" name="Espaço Reservado para Texto 29"/>
          <p:cNvSpPr>
            <a:spLocks noGrp="1"/>
          </p:cNvSpPr>
          <p:nvPr>
            <p:ph type="body" sz="quarter" idx="13" hasCustomPrompt="1"/>
          </p:nvPr>
        </p:nvSpPr>
        <p:spPr>
          <a:xfrm>
            <a:off x="3663042" y="5393169"/>
            <a:ext cx="2128157"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pt-BR" noProof="0"/>
              <a:t>Clique para editar os estilos de texto Mestres</a:t>
            </a:r>
          </a:p>
        </p:txBody>
      </p:sp>
      <p:sp>
        <p:nvSpPr>
          <p:cNvPr id="75" name="Espaço Reservado para Texto 29"/>
          <p:cNvSpPr>
            <a:spLocks noGrp="1"/>
          </p:cNvSpPr>
          <p:nvPr>
            <p:ph type="body" sz="quarter" idx="15" hasCustomPrompt="1"/>
          </p:nvPr>
        </p:nvSpPr>
        <p:spPr>
          <a:xfrm>
            <a:off x="3663042" y="4986745"/>
            <a:ext cx="2128157"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pt-BR" noProof="0"/>
              <a:t>Clique para editar os estilos de texto Mestres</a:t>
            </a:r>
          </a:p>
        </p:txBody>
      </p:sp>
      <p:sp>
        <p:nvSpPr>
          <p:cNvPr id="76" name="Espaço Reservado para Texto 29"/>
          <p:cNvSpPr>
            <a:spLocks noGrp="1"/>
          </p:cNvSpPr>
          <p:nvPr>
            <p:ph type="body" sz="quarter" idx="16" hasCustomPrompt="1"/>
          </p:nvPr>
        </p:nvSpPr>
        <p:spPr>
          <a:xfrm>
            <a:off x="6367054" y="5393169"/>
            <a:ext cx="2129245"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pt-BR" noProof="0"/>
              <a:t>Clique para editar os estilos de texto Mestres</a:t>
            </a:r>
          </a:p>
        </p:txBody>
      </p:sp>
      <p:sp>
        <p:nvSpPr>
          <p:cNvPr id="77" name="Espaço Reservado para Texto 29"/>
          <p:cNvSpPr>
            <a:spLocks noGrp="1"/>
          </p:cNvSpPr>
          <p:nvPr>
            <p:ph type="body" sz="quarter" idx="31" hasCustomPrompt="1"/>
          </p:nvPr>
        </p:nvSpPr>
        <p:spPr>
          <a:xfrm>
            <a:off x="6367054" y="4986745"/>
            <a:ext cx="2129245"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pt-BR" noProof="0"/>
              <a:t>Clique para editar os estilos de texto Mestres</a:t>
            </a:r>
          </a:p>
        </p:txBody>
      </p:sp>
      <p:sp>
        <p:nvSpPr>
          <p:cNvPr id="78" name="Espaço Reservado para Texto 29"/>
          <p:cNvSpPr>
            <a:spLocks noGrp="1"/>
          </p:cNvSpPr>
          <p:nvPr>
            <p:ph type="body" sz="quarter" idx="19" hasCustomPrompt="1"/>
          </p:nvPr>
        </p:nvSpPr>
        <p:spPr>
          <a:xfrm>
            <a:off x="9110254" y="5393169"/>
            <a:ext cx="2129245"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pt-BR" noProof="0"/>
              <a:t>Clique para editar os estilos de texto Mestres</a:t>
            </a:r>
          </a:p>
        </p:txBody>
      </p:sp>
      <p:sp>
        <p:nvSpPr>
          <p:cNvPr id="79" name="Espaço Reservado para Texto 29"/>
          <p:cNvSpPr>
            <a:spLocks noGrp="1"/>
          </p:cNvSpPr>
          <p:nvPr>
            <p:ph type="body" sz="quarter" idx="21" hasCustomPrompt="1"/>
          </p:nvPr>
        </p:nvSpPr>
        <p:spPr>
          <a:xfrm>
            <a:off x="9110254" y="4986745"/>
            <a:ext cx="2129245"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pt-BR" noProof="0"/>
              <a:t>Clique para editar os estilos de texto Mestres</a:t>
            </a:r>
          </a:p>
        </p:txBody>
      </p:sp>
      <p:grpSp>
        <p:nvGrpSpPr>
          <p:cNvPr id="23" name="Grupo 22"/>
          <p:cNvGrpSpPr/>
          <p:nvPr userDrawn="1"/>
        </p:nvGrpSpPr>
        <p:grpSpPr>
          <a:xfrm>
            <a:off x="6362700" y="0"/>
            <a:ext cx="5829298" cy="3235602"/>
            <a:chOff x="5612972" y="1"/>
            <a:chExt cx="6615961" cy="3672246"/>
          </a:xfrm>
        </p:grpSpPr>
        <p:sp>
          <p:nvSpPr>
            <p:cNvPr id="28" name="AutoForma 24"/>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rot="0" vert="horz" wrap="square" lIns="91440" tIns="45720" rIns="91440" bIns="45720" rtlCol="0" anchor="t" anchorCtr="0" upright="1">
              <a:noAutofit/>
            </a:bodyPr>
            <a:lstStyle/>
            <a:p>
              <a:pPr rtl="0"/>
              <a:endParaRPr lang="pt-BR" noProof="0" dirty="0"/>
            </a:p>
          </p:txBody>
        </p:sp>
        <p:sp>
          <p:nvSpPr>
            <p:cNvPr id="29" name="Forma livre 28"/>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rot="0" vert="horz" wrap="square" lIns="91440" tIns="45720" rIns="91440" bIns="45720" rtlCol="0" anchor="t" anchorCtr="0" upright="1">
              <a:noAutofit/>
            </a:bodyPr>
            <a:lstStyle/>
            <a:p>
              <a:pPr rtl="0"/>
              <a:endParaRPr lang="pt-BR" noProof="0" dirty="0"/>
            </a:p>
          </p:txBody>
        </p:sp>
        <p:sp>
          <p:nvSpPr>
            <p:cNvPr id="30" name="Forma livre 29"/>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rot="0" vert="horz" wrap="square" lIns="91440" tIns="45720" rIns="91440" bIns="45720" rtlCol="0" anchor="t" anchorCtr="0" upright="1">
              <a:noAutofit/>
            </a:bodyPr>
            <a:lstStyle/>
            <a:p>
              <a:pPr rtl="0"/>
              <a:endParaRPr lang="pt-BR" noProof="0" dirty="0"/>
            </a:p>
          </p:txBody>
        </p:sp>
        <p:sp>
          <p:nvSpPr>
            <p:cNvPr id="31" name="Forma livre 30"/>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p>
              <a:pPr rtl="0"/>
              <a:endParaRPr lang="pt-BR" noProof="0" dirty="0"/>
            </a:p>
          </p:txBody>
        </p:sp>
        <p:sp>
          <p:nvSpPr>
            <p:cNvPr id="32" name="Forma livre 31"/>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rot="0" vert="horz" wrap="square" lIns="91440" tIns="45720" rIns="91440" bIns="45720" rtlCol="0" anchor="t" anchorCtr="0" upright="1">
              <a:noAutofit/>
            </a:bodyPr>
            <a:lstStyle/>
            <a:p>
              <a:pPr rtl="0"/>
              <a:endParaRPr lang="pt-BR" noProof="0" dirty="0"/>
            </a:p>
          </p:txBody>
        </p:sp>
      </p:grpSp>
      <p:sp>
        <p:nvSpPr>
          <p:cNvPr id="66" name="Espaço Reservado para Imagem 25"/>
          <p:cNvSpPr>
            <a:spLocks noGrp="1"/>
          </p:cNvSpPr>
          <p:nvPr>
            <p:ph type="pic" sz="quarter" idx="27"/>
          </p:nvPr>
        </p:nvSpPr>
        <p:spPr>
          <a:xfrm>
            <a:off x="6362292" y="2572883"/>
            <a:ext cx="2118245" cy="2037217"/>
          </a:xfrm>
          <a:prstGeom prst="rect">
            <a:avLst/>
          </a:prstGeom>
        </p:spPr>
        <p:txBody>
          <a:bodyPr rtlCol="0"/>
          <a:lstStyle/>
          <a:p>
            <a:pPr rtl="0"/>
            <a:r>
              <a:rPr lang="pt-BR" noProof="0"/>
              <a:t>Clique no ícone para adicionar uma imagem</a:t>
            </a:r>
            <a:endParaRPr lang="pt-BR" noProof="0" dirty="0"/>
          </a:p>
        </p:txBody>
      </p:sp>
      <p:sp>
        <p:nvSpPr>
          <p:cNvPr id="69" name="Espaço Reservado para Imagem 25"/>
          <p:cNvSpPr>
            <a:spLocks noGrp="1"/>
          </p:cNvSpPr>
          <p:nvPr>
            <p:ph type="pic" sz="quarter" idx="30"/>
          </p:nvPr>
        </p:nvSpPr>
        <p:spPr>
          <a:xfrm>
            <a:off x="9112023" y="2572883"/>
            <a:ext cx="2118245" cy="2037217"/>
          </a:xfrm>
          <a:prstGeom prst="rect">
            <a:avLst/>
          </a:prstGeom>
        </p:spPr>
        <p:txBody>
          <a:bodyPr rtlCol="0"/>
          <a:lstStyle/>
          <a:p>
            <a:pPr rtl="0"/>
            <a:r>
              <a:rPr lang="pt-BR" noProof="0"/>
              <a:t>Clique no ícone para adicionar uma imagem</a:t>
            </a:r>
            <a:endParaRPr lang="pt-BR" noProof="0" dirty="0"/>
          </a:p>
        </p:txBody>
      </p:sp>
      <p:sp>
        <p:nvSpPr>
          <p:cNvPr id="2" name="Espaço Reservado para Data 1"/>
          <p:cNvSpPr>
            <a:spLocks noGrp="1"/>
          </p:cNvSpPr>
          <p:nvPr>
            <p:ph type="dt" sz="half" idx="32"/>
          </p:nvPr>
        </p:nvSpPr>
        <p:spPr/>
        <p:txBody>
          <a:bodyPr rtlCol="0"/>
          <a:lstStyle/>
          <a:p>
            <a:pPr rtl="0"/>
            <a:fld id="{037ECF49-BE9A-4960-9DAF-BEA0BAF15DBB}" type="datetime4">
              <a:rPr lang="pt-BR" noProof="0" smtClean="0">
                <a:latin typeface="+mn-lt"/>
              </a:rPr>
              <a:t>20 de novembro de 2024</a:t>
            </a:fld>
            <a:endParaRPr lang="pt-BR" noProof="0" dirty="0">
              <a:latin typeface="+mn-lt"/>
            </a:endParaRPr>
          </a:p>
        </p:txBody>
      </p:sp>
      <p:sp>
        <p:nvSpPr>
          <p:cNvPr id="3" name="Espaço Reservado para Rodapé 2"/>
          <p:cNvSpPr>
            <a:spLocks noGrp="1"/>
          </p:cNvSpPr>
          <p:nvPr>
            <p:ph type="ftr" sz="quarter" idx="33"/>
          </p:nvPr>
        </p:nvSpPr>
        <p:spPr/>
        <p:txBody>
          <a:bodyPr rtlCol="0"/>
          <a:lstStyle/>
          <a:p>
            <a:pPr rtl="0"/>
            <a:r>
              <a:rPr lang="pt-BR" noProof="0" dirty="0"/>
              <a:t>Análise Anual</a:t>
            </a:r>
            <a:endParaRPr lang="pt-BR" b="0" noProof="0" dirty="0"/>
          </a:p>
        </p:txBody>
      </p:sp>
      <p:sp>
        <p:nvSpPr>
          <p:cNvPr id="4" name="Espaço Reservado para o Número do Slide 3"/>
          <p:cNvSpPr>
            <a:spLocks noGrp="1"/>
          </p:cNvSpPr>
          <p:nvPr>
            <p:ph type="sldNum" sz="quarter" idx="34"/>
          </p:nvPr>
        </p:nvSpPr>
        <p:spPr/>
        <p:txBody>
          <a:bodyPr rtlCol="0"/>
          <a:lstStyle/>
          <a:p>
            <a:pPr rtl="0"/>
            <a:fld id="{294A09A9-5501-47C1-A89A-A340965A2BE2}" type="slidenum">
              <a:rPr lang="pt-BR" noProof="0" smtClean="0"/>
              <a:t>‹nº›</a:t>
            </a:fld>
            <a:endParaRPr lang="pt-BR" noProof="0"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inha do tempo ">
    <p:bg>
      <p:bgPr>
        <a:solidFill>
          <a:schemeClr val="tx1"/>
        </a:solidFill>
        <a:effectLst/>
      </p:bgPr>
    </p:bg>
    <p:spTree>
      <p:nvGrpSpPr>
        <p:cNvPr id="1" name=""/>
        <p:cNvGrpSpPr/>
        <p:nvPr/>
      </p:nvGrpSpPr>
      <p:grpSpPr>
        <a:xfrm>
          <a:off x="0" y="0"/>
          <a:ext cx="0" cy="0"/>
          <a:chOff x="0" y="0"/>
          <a:chExt cx="0" cy="0"/>
        </a:xfrm>
      </p:grpSpPr>
      <p:cxnSp>
        <p:nvCxnSpPr>
          <p:cNvPr id="21" name="Conector Reto 20"/>
          <p:cNvCxnSpPr/>
          <p:nvPr userDrawn="1"/>
        </p:nvCxnSpPr>
        <p:spPr>
          <a:xfrm flipH="1">
            <a:off x="1045959" y="2213783"/>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Conector Reto 25"/>
          <p:cNvCxnSpPr/>
          <p:nvPr userDrawn="1"/>
        </p:nvCxnSpPr>
        <p:spPr>
          <a:xfrm flipH="1">
            <a:off x="6180493" y="2213783"/>
            <a:ext cx="11102"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Conector Reto 27"/>
          <p:cNvCxnSpPr/>
          <p:nvPr userDrawn="1"/>
        </p:nvCxnSpPr>
        <p:spPr>
          <a:xfrm flipH="1">
            <a:off x="8745623" y="3904712"/>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Conector Reto 23"/>
          <p:cNvCxnSpPr/>
          <p:nvPr userDrawn="1"/>
        </p:nvCxnSpPr>
        <p:spPr>
          <a:xfrm flipH="1">
            <a:off x="3611089" y="3895941"/>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Título 1"/>
          <p:cNvSpPr>
            <a:spLocks noGrp="1"/>
          </p:cNvSpPr>
          <p:nvPr>
            <p:ph type="title" hasCustomPrompt="1"/>
          </p:nvPr>
        </p:nvSpPr>
        <p:spPr>
          <a:xfrm>
            <a:off x="964023" y="879063"/>
            <a:ext cx="49414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pt-BR" noProof="0"/>
              <a:t>Clique para editar o título Mestre</a:t>
            </a:r>
          </a:p>
        </p:txBody>
      </p:sp>
      <p:sp>
        <p:nvSpPr>
          <p:cNvPr id="96" name="Espaço Reservado para Texto 29"/>
          <p:cNvSpPr>
            <a:spLocks noGrp="1"/>
          </p:cNvSpPr>
          <p:nvPr>
            <p:ph type="body" sz="quarter" idx="12" hasCustomPrompt="1"/>
          </p:nvPr>
        </p:nvSpPr>
        <p:spPr>
          <a:xfrm>
            <a:off x="1296955" y="2934856"/>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pt-BR" noProof="0"/>
              <a:t>Clique para editar os estilos de texto Mestres</a:t>
            </a:r>
          </a:p>
        </p:txBody>
      </p:sp>
      <p:sp>
        <p:nvSpPr>
          <p:cNvPr id="97" name="Espaço Reservado para Texto 29"/>
          <p:cNvSpPr>
            <a:spLocks noGrp="1"/>
          </p:cNvSpPr>
          <p:nvPr>
            <p:ph type="body" sz="quarter" idx="11" hasCustomPrompt="1"/>
          </p:nvPr>
        </p:nvSpPr>
        <p:spPr>
          <a:xfrm>
            <a:off x="1296955" y="2568686"/>
            <a:ext cx="2133600" cy="205837"/>
          </a:xfrm>
          <a:ln>
            <a:noFill/>
          </a:ln>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pt-BR" noProof="0"/>
              <a:t>Clique para editar os estilos de texto Mestres</a:t>
            </a:r>
          </a:p>
        </p:txBody>
      </p:sp>
      <p:sp>
        <p:nvSpPr>
          <p:cNvPr id="102" name="Espaço Reservado para Texto 29"/>
          <p:cNvSpPr>
            <a:spLocks noGrp="1"/>
          </p:cNvSpPr>
          <p:nvPr>
            <p:ph type="body" sz="quarter" idx="30" hasCustomPrompt="1"/>
          </p:nvPr>
        </p:nvSpPr>
        <p:spPr>
          <a:xfrm>
            <a:off x="3897799" y="5087328"/>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pt-BR" noProof="0"/>
              <a:t>Clique para editar os estilos de texto Mestres</a:t>
            </a:r>
          </a:p>
        </p:txBody>
      </p:sp>
      <p:sp>
        <p:nvSpPr>
          <p:cNvPr id="103" name="Espaço Reservado para Texto 29"/>
          <p:cNvSpPr>
            <a:spLocks noGrp="1"/>
          </p:cNvSpPr>
          <p:nvPr>
            <p:ph type="body" sz="quarter" idx="31" hasCustomPrompt="1"/>
          </p:nvPr>
        </p:nvSpPr>
        <p:spPr>
          <a:xfrm>
            <a:off x="3897799"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rtl="0">
              <a:spcBef>
                <a:spcPts val="400"/>
              </a:spcBef>
              <a:buNone/>
            </a:pPr>
            <a:r>
              <a:rPr lang="pt-BR" noProof="0"/>
              <a:t>Clique para editar os estilos de texto Mestres</a:t>
            </a:r>
          </a:p>
        </p:txBody>
      </p:sp>
      <p:sp>
        <p:nvSpPr>
          <p:cNvPr id="106" name="Espaço Reservado para Texto 29"/>
          <p:cNvSpPr>
            <a:spLocks noGrp="1"/>
          </p:cNvSpPr>
          <p:nvPr>
            <p:ph type="body" sz="quarter" idx="32" hasCustomPrompt="1"/>
          </p:nvPr>
        </p:nvSpPr>
        <p:spPr>
          <a:xfrm>
            <a:off x="9001711" y="5087328"/>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pt-BR" noProof="0"/>
              <a:t>Clique para editar os estilos de texto Mestres</a:t>
            </a:r>
          </a:p>
        </p:txBody>
      </p:sp>
      <p:sp>
        <p:nvSpPr>
          <p:cNvPr id="107" name="Espaço Reservado para Texto 29"/>
          <p:cNvSpPr>
            <a:spLocks noGrp="1"/>
          </p:cNvSpPr>
          <p:nvPr>
            <p:ph type="body" sz="quarter" idx="33" hasCustomPrompt="1"/>
          </p:nvPr>
        </p:nvSpPr>
        <p:spPr>
          <a:xfrm>
            <a:off x="9001711"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rtl="0">
              <a:spcBef>
                <a:spcPts val="400"/>
              </a:spcBef>
              <a:buNone/>
            </a:pPr>
            <a:r>
              <a:rPr lang="pt-BR" noProof="0"/>
              <a:t>Clique para editar os estilos de texto Mestres</a:t>
            </a:r>
          </a:p>
        </p:txBody>
      </p:sp>
      <p:sp>
        <p:nvSpPr>
          <p:cNvPr id="108" name="Espaço Reservado para Texto 29"/>
          <p:cNvSpPr>
            <a:spLocks noGrp="1"/>
          </p:cNvSpPr>
          <p:nvPr>
            <p:ph type="body" sz="quarter" idx="34" hasCustomPrompt="1"/>
          </p:nvPr>
        </p:nvSpPr>
        <p:spPr>
          <a:xfrm>
            <a:off x="6438143" y="2934856"/>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pt-BR" noProof="0"/>
              <a:t>Clique para editar os estilos de texto Mestres</a:t>
            </a:r>
          </a:p>
        </p:txBody>
      </p:sp>
      <p:sp>
        <p:nvSpPr>
          <p:cNvPr id="109" name="Espaço Reservado para Texto 29"/>
          <p:cNvSpPr>
            <a:spLocks noGrp="1"/>
          </p:cNvSpPr>
          <p:nvPr>
            <p:ph type="body" sz="quarter" idx="35" hasCustomPrompt="1"/>
          </p:nvPr>
        </p:nvSpPr>
        <p:spPr>
          <a:xfrm>
            <a:off x="6438143" y="2568686"/>
            <a:ext cx="2133600" cy="205837"/>
          </a:xfrm>
          <a:ln>
            <a:noFill/>
          </a:ln>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pt-BR" noProof="0"/>
              <a:t>Clique para editar os estilos de texto Mestres</a:t>
            </a:r>
          </a:p>
        </p:txBody>
      </p:sp>
      <p:cxnSp>
        <p:nvCxnSpPr>
          <p:cNvPr id="8" name="Conector Reto 7"/>
          <p:cNvCxnSpPr/>
          <p:nvPr userDrawn="1"/>
        </p:nvCxnSpPr>
        <p:spPr>
          <a:xfrm>
            <a:off x="967689" y="3968780"/>
            <a:ext cx="10275477" cy="0"/>
          </a:xfrm>
          <a:prstGeom prst="line">
            <a:avLst/>
          </a:prstGeom>
          <a:ln w="165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4" name="Retângulo 43"/>
          <p:cNvSpPr/>
          <p:nvPr userDrawn="1"/>
        </p:nvSpPr>
        <p:spPr>
          <a:xfrm>
            <a:off x="964323"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a:p>
        </p:txBody>
      </p:sp>
      <p:sp>
        <p:nvSpPr>
          <p:cNvPr id="47" name="Retângulo 46"/>
          <p:cNvSpPr/>
          <p:nvPr userDrawn="1"/>
        </p:nvSpPr>
        <p:spPr>
          <a:xfrm>
            <a:off x="3531590"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a:p>
        </p:txBody>
      </p:sp>
      <p:sp>
        <p:nvSpPr>
          <p:cNvPr id="27" name="Retângulo 26"/>
          <p:cNvSpPr/>
          <p:nvPr userDrawn="1"/>
        </p:nvSpPr>
        <p:spPr>
          <a:xfrm>
            <a:off x="6098857"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a:p>
        </p:txBody>
      </p:sp>
      <p:sp>
        <p:nvSpPr>
          <p:cNvPr id="29" name="Retângulo 28"/>
          <p:cNvSpPr/>
          <p:nvPr userDrawn="1"/>
        </p:nvSpPr>
        <p:spPr>
          <a:xfrm>
            <a:off x="8666124"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a:p>
        </p:txBody>
      </p:sp>
      <p:sp>
        <p:nvSpPr>
          <p:cNvPr id="2" name="Espaço Reservado para Data 1"/>
          <p:cNvSpPr>
            <a:spLocks noGrp="1"/>
          </p:cNvSpPr>
          <p:nvPr>
            <p:ph type="dt" sz="half" idx="36"/>
          </p:nvPr>
        </p:nvSpPr>
        <p:spPr/>
        <p:txBody>
          <a:bodyPr rtlCol="0"/>
          <a:lstStyle/>
          <a:p>
            <a:pPr rtl="0"/>
            <a:fld id="{707B6374-D19B-4EAC-B5EF-652507579787}" type="datetime4">
              <a:rPr lang="pt-BR" noProof="0" smtClean="0">
                <a:latin typeface="+mn-lt"/>
              </a:rPr>
              <a:t>20 de novembro de 2024</a:t>
            </a:fld>
            <a:endParaRPr lang="pt-BR" noProof="0">
              <a:latin typeface="+mn-lt"/>
            </a:endParaRPr>
          </a:p>
        </p:txBody>
      </p:sp>
      <p:sp>
        <p:nvSpPr>
          <p:cNvPr id="3" name="Espaço Reservado para Rodapé 2"/>
          <p:cNvSpPr>
            <a:spLocks noGrp="1"/>
          </p:cNvSpPr>
          <p:nvPr>
            <p:ph type="ftr" sz="quarter" idx="37"/>
          </p:nvPr>
        </p:nvSpPr>
        <p:spPr/>
        <p:txBody>
          <a:bodyPr rtlCol="0"/>
          <a:lstStyle/>
          <a:p>
            <a:pPr rtl="0"/>
            <a:r>
              <a:rPr lang="pt-BR" noProof="0"/>
              <a:t>Análise Anual</a:t>
            </a:r>
            <a:endParaRPr lang="pt-BR" b="0" noProof="0"/>
          </a:p>
        </p:txBody>
      </p:sp>
      <p:sp>
        <p:nvSpPr>
          <p:cNvPr id="4" name="Espaço Reservado para o Número do Slide 3"/>
          <p:cNvSpPr>
            <a:spLocks noGrp="1"/>
          </p:cNvSpPr>
          <p:nvPr>
            <p:ph type="sldNum" sz="quarter" idx="38"/>
          </p:nvPr>
        </p:nvSpPr>
        <p:spPr/>
        <p:txBody>
          <a:bodyPr rtlCol="0"/>
          <a:lstStyle/>
          <a:p>
            <a:pPr rtl="0"/>
            <a:fld id="{294A09A9-5501-47C1-A89A-A340965A2BE2}" type="slidenum">
              <a:rPr lang="pt-BR" noProof="0" smtClean="0"/>
              <a:t>‹nº›</a:t>
            </a:fld>
            <a:endParaRPr lang="pt-BR" noProof="0">
              <a:latin typeface="+mn-lt"/>
            </a:endParaRP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a:xfrm>
            <a:off x="971550" y="1825625"/>
            <a:ext cx="10382250" cy="4351338"/>
          </a:xfrm>
          <a:prstGeom prst="rect">
            <a:avLst/>
          </a:prstGeom>
        </p:spPr>
        <p:txBody>
          <a:bodyPr vert="horz" lIns="91440" tIns="45720" rIns="91440" bIns="45720" rtlCol="0">
            <a:normAutofit/>
          </a:bodyPr>
          <a:lstStyle/>
          <a:p>
            <a:pPr lvl="0" rtl="0"/>
            <a:r>
              <a:rPr lang="pt-BR" noProof="0"/>
              <a:t>Clique para editar o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sp>
        <p:nvSpPr>
          <p:cNvPr id="12" name="Espaço Reservado para Título 11"/>
          <p:cNvSpPr>
            <a:spLocks noGrp="1"/>
          </p:cNvSpPr>
          <p:nvPr>
            <p:ph type="title"/>
          </p:nvPr>
        </p:nvSpPr>
        <p:spPr>
          <a:xfrm>
            <a:off x="952500" y="365125"/>
            <a:ext cx="10401300" cy="1325563"/>
          </a:xfrm>
          <a:prstGeom prst="rect">
            <a:avLst/>
          </a:prstGeom>
        </p:spPr>
        <p:txBody>
          <a:bodyPr vert="horz" lIns="91440" tIns="45720" rIns="91440" bIns="45720" rtlCol="0" anchor="ctr">
            <a:normAutofit/>
          </a:bodyPr>
          <a:lstStyle/>
          <a:p>
            <a:pPr rtl="0"/>
            <a:r>
              <a:rPr lang="pt-BR" noProof="0"/>
              <a:t>Clique para editar o estilo de título Mestre</a:t>
            </a:r>
          </a:p>
        </p:txBody>
      </p:sp>
      <p:sp>
        <p:nvSpPr>
          <p:cNvPr id="30" name="Espaço Reservado para Data 3"/>
          <p:cNvSpPr>
            <a:spLocks noGrp="1"/>
          </p:cNvSpPr>
          <p:nvPr>
            <p:ph type="dt" sz="half" idx="2"/>
          </p:nvPr>
        </p:nvSpPr>
        <p:spPr>
          <a:xfrm>
            <a:off x="2992120"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pPr rtl="0"/>
            <a:fld id="{D94B1CDD-2F73-47CA-A551-F85B4E632EE9}" type="datetime4">
              <a:rPr lang="pt-BR" noProof="0" smtClean="0">
                <a:latin typeface="+mn-lt"/>
              </a:rPr>
              <a:t>20 de novembro de 2024</a:t>
            </a:fld>
            <a:endParaRPr lang="pt-BR" noProof="0">
              <a:latin typeface="+mn-lt"/>
            </a:endParaRPr>
          </a:p>
        </p:txBody>
      </p:sp>
      <p:sp>
        <p:nvSpPr>
          <p:cNvPr id="31" name="Espaço Reservado para Rodapé 4"/>
          <p:cNvSpPr>
            <a:spLocks noGrp="1"/>
          </p:cNvSpPr>
          <p:nvPr>
            <p:ph type="ftr" sz="quarter" idx="3"/>
          </p:nvPr>
        </p:nvSpPr>
        <p:spPr>
          <a:xfrm>
            <a:off x="1494790" y="6332220"/>
            <a:ext cx="1497330" cy="247651"/>
          </a:xfrm>
          <a:prstGeom prst="rect">
            <a:avLst/>
          </a:prstGeom>
        </p:spPr>
        <p:txBody>
          <a:bodyPr vert="horz" lIns="0" tIns="0" rIns="0" bIns="0" rtlCol="0" anchor="t" anchorCtr="0"/>
          <a:lstStyle>
            <a:lvl1pPr algn="l">
              <a:defRPr sz="1100" b="0" i="0">
                <a:solidFill>
                  <a:schemeClr val="bg1"/>
                </a:solidFill>
                <a:latin typeface="+mj-lt"/>
              </a:defRPr>
            </a:lvl1pPr>
          </a:lstStyle>
          <a:p>
            <a:pPr rtl="0"/>
            <a:r>
              <a:rPr lang="pt-BR" noProof="0"/>
              <a:t>Análise Anual</a:t>
            </a:r>
            <a:endParaRPr lang="pt-BR" b="0" noProof="0"/>
          </a:p>
        </p:txBody>
      </p:sp>
      <p:sp>
        <p:nvSpPr>
          <p:cNvPr id="32" name="Espaço reservado para o número do slide 5"/>
          <p:cNvSpPr>
            <a:spLocks noGrp="1"/>
          </p:cNvSpPr>
          <p:nvPr>
            <p:ph type="sldNum" sz="quarter" idx="4"/>
          </p:nvPr>
        </p:nvSpPr>
        <p:spPr>
          <a:xfrm>
            <a:off x="971550" y="6332220"/>
            <a:ext cx="523240" cy="247651"/>
          </a:xfrm>
          <a:prstGeom prst="rect">
            <a:avLst/>
          </a:prstGeom>
        </p:spPr>
        <p:txBody>
          <a:bodyPr vert="horz" lIns="0" tIns="0" rIns="0" bIns="0" rtlCol="0" anchor="t" anchorCtr="0"/>
          <a:lstStyle>
            <a:lvl1pPr algn="l">
              <a:defRPr sz="1100" b="0" i="0">
                <a:solidFill>
                  <a:schemeClr val="bg1"/>
                </a:solidFill>
                <a:latin typeface="+mn-lt"/>
              </a:defRPr>
            </a:lvl1pPr>
          </a:lstStyle>
          <a:p>
            <a:pPr rtl="0"/>
            <a:fld id="{294A09A9-5501-47C1-A89A-A340965A2BE2}" type="slidenum">
              <a:rPr lang="pt-BR" noProof="0" smtClean="0"/>
              <a:t>‹nº›</a:t>
            </a:fld>
            <a:endParaRPr lang="pt-BR" noProof="0">
              <a:latin typeface="+mn-lt"/>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p:txStyles>
    <p:title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4.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4.xml"/><Relationship Id="rId5" Type="http://schemas.openxmlformats.org/officeDocument/2006/relationships/image" Target="../media/image37.png"/><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tângulo 6"/>
          <p:cNvSpPr/>
          <p:nvPr/>
        </p:nvSpPr>
        <p:spPr>
          <a:xfrm>
            <a:off x="-140063" y="0"/>
            <a:ext cx="12472125" cy="696250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p:cNvSpPr>
            <a:spLocks noGrp="1"/>
          </p:cNvSpPr>
          <p:nvPr>
            <p:ph type="ctrTitle"/>
          </p:nvPr>
        </p:nvSpPr>
        <p:spPr>
          <a:xfrm>
            <a:off x="3215148" y="2116182"/>
            <a:ext cx="8643477" cy="2697865"/>
          </a:xfrm>
        </p:spPr>
        <p:txBody>
          <a:bodyPr rtlCol="0"/>
          <a:lstStyle/>
          <a:p>
            <a:r>
              <a:rPr lang="pt-PT" sz="4500" dirty="0">
                <a:latin typeface="Times New Roman" panose="02020603050405020304" pitchFamily="18" charset="0"/>
                <a:cs typeface="Times New Roman" panose="02020603050405020304" pitchFamily="18" charset="0"/>
              </a:rPr>
              <a:t>POLITICAS PÚBLICAS AOS LEGISLATIVOS MUNICIPAIS</a:t>
            </a:r>
            <a:br>
              <a:rPr lang="pt-BR" dirty="0"/>
            </a:br>
            <a:endParaRPr lang="pt-BR" b="1" i="0" dirty="0">
              <a:solidFill>
                <a:srgbClr val="231F20"/>
              </a:solidFill>
              <a:effectLst/>
              <a:latin typeface="Darker Grotesque"/>
            </a:endParaRPr>
          </a:p>
        </p:txBody>
      </p:sp>
      <p:sp>
        <p:nvSpPr>
          <p:cNvPr id="3" name="Espaço Reservado para Texto 2"/>
          <p:cNvSpPr>
            <a:spLocks noGrp="1"/>
          </p:cNvSpPr>
          <p:nvPr>
            <p:ph type="body" sz="quarter" idx="11"/>
          </p:nvPr>
        </p:nvSpPr>
        <p:spPr>
          <a:xfrm>
            <a:off x="6367055" y="4549553"/>
            <a:ext cx="5491570" cy="953337"/>
          </a:xfrm>
        </p:spPr>
        <p:txBody>
          <a:bodyPr rtlCol="0"/>
          <a:lstStyle/>
          <a:p>
            <a:pPr marL="457200" lvl="1" indent="0">
              <a:buNone/>
            </a:pPr>
            <a:r>
              <a:rPr lang="pt-BR" dirty="0">
                <a:latin typeface="Times New Roman" panose="02020603050405020304" pitchFamily="18" charset="0"/>
                <a:cs typeface="Times New Roman" panose="02020603050405020304" pitchFamily="18" charset="0"/>
              </a:rPr>
              <a:t>PATRÍCIA PIMENTA </a:t>
            </a:r>
          </a:p>
          <a:p>
            <a:pPr rtl="0"/>
            <a:endParaRPr lang="pt-BR" dirty="0"/>
          </a:p>
        </p:txBody>
      </p:sp>
      <p:pic>
        <p:nvPicPr>
          <p:cNvPr id="6" name="Imagem 5" descr="Desenho de uma pessoa&#10;&#10;Descrição gerada automaticamente com confiança méd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7776566">
            <a:off x="401557" y="2246312"/>
            <a:ext cx="4518423" cy="4016375"/>
          </a:xfrm>
          <a:prstGeom prst="rect">
            <a:avLst/>
          </a:prstGeom>
        </p:spPr>
      </p:pic>
      <p:sp>
        <p:nvSpPr>
          <p:cNvPr id="8" name="Retângulo 7"/>
          <p:cNvSpPr/>
          <p:nvPr/>
        </p:nvSpPr>
        <p:spPr>
          <a:xfrm>
            <a:off x="6367145" y="4254500"/>
            <a:ext cx="2647315" cy="76200"/>
          </a:xfrm>
          <a:prstGeom prst="rect">
            <a:avLst/>
          </a:prstGeom>
          <a:solidFill>
            <a:srgbClr val="F7A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Espaço Reservado para Texto 2"/>
          <p:cNvSpPr txBox="1"/>
          <p:nvPr/>
        </p:nvSpPr>
        <p:spPr>
          <a:xfrm>
            <a:off x="10122532" y="5033841"/>
            <a:ext cx="1397596" cy="36341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sz="2200" b="1" dirty="0">
                <a:solidFill>
                  <a:srgbClr val="F7A520"/>
                </a:solidFill>
              </a:rPr>
              <a:t>DRA.</a:t>
            </a:r>
          </a:p>
          <a:p>
            <a:endParaRPr lang="pt-BR" sz="2200" dirty="0"/>
          </a:p>
        </p:txBody>
      </p:sp>
      <p:sp>
        <p:nvSpPr>
          <p:cNvPr id="4" name="Retângulo 7"/>
          <p:cNvSpPr/>
          <p:nvPr/>
        </p:nvSpPr>
        <p:spPr>
          <a:xfrm>
            <a:off x="9310370" y="5502910"/>
            <a:ext cx="2647315" cy="76200"/>
          </a:xfrm>
          <a:prstGeom prst="rect">
            <a:avLst/>
          </a:prstGeom>
          <a:solidFill>
            <a:srgbClr val="F7A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 name="Imagem 4" descr="Desenho de uma pessoa&#10;&#10;Descrição gerada automaticamente com confiança média">
            <a:extLst>
              <a:ext uri="{FF2B5EF4-FFF2-40B4-BE49-F238E27FC236}">
                <a16:creationId xmlns:a16="http://schemas.microsoft.com/office/drawing/2014/main" id="{A450FD31-1F4E-B864-5954-0302A7F4C5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7776566">
            <a:off x="11068970" y="5782854"/>
            <a:ext cx="1205230" cy="107124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0E57F-D8A8-BEC5-E4F2-AC17D1CB7B4E}"/>
            </a:ext>
          </a:extLst>
        </p:cNvPr>
        <p:cNvGrpSpPr/>
        <p:nvPr/>
      </p:nvGrpSpPr>
      <p:grpSpPr>
        <a:xfrm>
          <a:off x="0" y="0"/>
          <a:ext cx="0" cy="0"/>
          <a:chOff x="0" y="0"/>
          <a:chExt cx="0" cy="0"/>
        </a:xfrm>
      </p:grpSpPr>
      <p:sp>
        <p:nvSpPr>
          <p:cNvPr id="5" name="Título 4">
            <a:extLst>
              <a:ext uri="{FF2B5EF4-FFF2-40B4-BE49-F238E27FC236}">
                <a16:creationId xmlns:a16="http://schemas.microsoft.com/office/drawing/2014/main" id="{3A4DD93F-539A-FC7B-1CE2-B6577AA0DEFE}"/>
              </a:ext>
            </a:extLst>
          </p:cNvPr>
          <p:cNvSpPr>
            <a:spLocks noGrp="1"/>
          </p:cNvSpPr>
          <p:nvPr>
            <p:ph type="title"/>
          </p:nvPr>
        </p:nvSpPr>
        <p:spPr>
          <a:xfrm>
            <a:off x="760745" y="976449"/>
            <a:ext cx="10862218" cy="610863"/>
          </a:xfrm>
        </p:spPr>
        <p:txBody>
          <a:bodyPr rtlCol="0">
            <a:normAutofit fontScale="90000"/>
          </a:bodyPr>
          <a:lstStyle/>
          <a:p>
            <a:br>
              <a:rPr lang="pt-BR" sz="2800" b="1" i="0" dirty="0">
                <a:solidFill>
                  <a:srgbClr val="505050"/>
                </a:solidFill>
                <a:effectLst/>
                <a:latin typeface="var(--campton)"/>
              </a:rPr>
            </a:br>
            <a:r>
              <a:rPr lang="pt-PT" sz="3300" dirty="0">
                <a:latin typeface="Times New Roman" panose="02020603050405020304" pitchFamily="18" charset="0"/>
                <a:cs typeface="Times New Roman" panose="02020603050405020304" pitchFamily="18" charset="0"/>
              </a:rPr>
              <a:t>SUGESTÕES PARA O VEREADORES</a:t>
            </a:r>
            <a:br>
              <a:rPr lang="pt-BR" dirty="0"/>
            </a:br>
            <a:br>
              <a:rPr lang="pt-BR" sz="2400" b="1" i="0" dirty="0">
                <a:solidFill>
                  <a:srgbClr val="505050"/>
                </a:solidFill>
                <a:effectLst/>
                <a:latin typeface="var(--campton)"/>
              </a:rPr>
            </a:br>
            <a:endParaRPr lang="pt-BR" sz="4890" b="1" i="0" dirty="0">
              <a:solidFill>
                <a:srgbClr val="182020"/>
              </a:solidFill>
              <a:effectLst/>
              <a:latin typeface="Times New Roman" panose="02020603050405020304" pitchFamily="18" charset="0"/>
              <a:cs typeface="Times New Roman" panose="02020603050405020304" pitchFamily="18" charset="0"/>
            </a:endParaRPr>
          </a:p>
        </p:txBody>
      </p:sp>
      <p:sp>
        <p:nvSpPr>
          <p:cNvPr id="6" name="Espaço Reservado para Texto 5">
            <a:extLst>
              <a:ext uri="{FF2B5EF4-FFF2-40B4-BE49-F238E27FC236}">
                <a16:creationId xmlns:a16="http://schemas.microsoft.com/office/drawing/2014/main" id="{82989EB9-0CC3-42AA-A4A7-CF2CD1511DEA}"/>
              </a:ext>
            </a:extLst>
          </p:cNvPr>
          <p:cNvSpPr>
            <a:spLocks noGrp="1"/>
          </p:cNvSpPr>
          <p:nvPr>
            <p:ph type="body" idx="1"/>
          </p:nvPr>
        </p:nvSpPr>
        <p:spPr>
          <a:xfrm>
            <a:off x="892304" y="1539892"/>
            <a:ext cx="10453968" cy="4619069"/>
          </a:xfrm>
        </p:spPr>
        <p:txBody>
          <a:bodyPr rtlCol="0">
            <a:noAutofit/>
          </a:bodyPr>
          <a:lstStyle/>
          <a:p>
            <a:r>
              <a:rPr lang="pt-PT" sz="2000" b="1" dirty="0">
                <a:latin typeface="Times New Roman" panose="02020603050405020304" pitchFamily="18" charset="0"/>
                <a:cs typeface="Times New Roman" panose="02020603050405020304" pitchFamily="18" charset="0"/>
              </a:rPr>
              <a:t>MICROEMPREENDEDOR INDIVIDUAL, PEQUENA OU MICROEMPRESA</a:t>
            </a:r>
            <a:endParaRPr lang="pt-BR" sz="2000" b="1" dirty="0">
              <a:latin typeface="Times New Roman" panose="02020603050405020304" pitchFamily="18" charset="0"/>
              <a:cs typeface="Times New Roman" panose="02020603050405020304" pitchFamily="18" charset="0"/>
            </a:endParaRPr>
          </a:p>
          <a:p>
            <a:pPr marL="0" indent="0" algn="just">
              <a:buNone/>
            </a:pPr>
            <a:r>
              <a:rPr lang="pt-PT" sz="2000" dirty="0">
                <a:latin typeface="Times New Roman" panose="02020603050405020304" pitchFamily="18" charset="0"/>
                <a:cs typeface="Times New Roman" panose="02020603050405020304" pitchFamily="18" charset="0"/>
              </a:rPr>
              <a:t>Suprir deficiências na economia local com a criação da Sala do Empre- endedor, iniciativa apoiada pelo SEBRAE. Tal medida pode, inclusive, promover a recuperação de empresas no município.</a:t>
            </a:r>
          </a:p>
          <a:p>
            <a:pPr marL="0" indent="0" algn="just">
              <a:buNone/>
            </a:pPr>
            <a:r>
              <a:rPr lang="pt-PT" sz="2000" dirty="0">
                <a:latin typeface="Times New Roman" panose="02020603050405020304" pitchFamily="18" charset="0"/>
                <a:cs typeface="Times New Roman" panose="02020603050405020304" pitchFamily="18" charset="0"/>
              </a:rPr>
              <a:t> </a:t>
            </a:r>
            <a:endParaRPr lang="pt-BR" sz="2000" dirty="0">
              <a:latin typeface="Times New Roman" panose="02020603050405020304" pitchFamily="18" charset="0"/>
              <a:cs typeface="Times New Roman" panose="02020603050405020304" pitchFamily="18" charset="0"/>
            </a:endParaRPr>
          </a:p>
          <a:p>
            <a:pPr algn="just"/>
            <a:r>
              <a:rPr lang="pt-PT" sz="2000" b="1" dirty="0">
                <a:latin typeface="Times New Roman" panose="02020603050405020304" pitchFamily="18" charset="0"/>
                <a:cs typeface="Times New Roman" panose="02020603050405020304" pitchFamily="18" charset="0"/>
              </a:rPr>
              <a:t>PLANO VERDE E SUSTENTÁVEL</a:t>
            </a:r>
            <a:endParaRPr lang="pt-BR" sz="2000" b="1" dirty="0">
              <a:latin typeface="Times New Roman" panose="02020603050405020304" pitchFamily="18" charset="0"/>
              <a:cs typeface="Times New Roman" panose="02020603050405020304" pitchFamily="18" charset="0"/>
            </a:endParaRPr>
          </a:p>
          <a:p>
            <a:pPr marL="0" indent="0" algn="just">
              <a:buNone/>
            </a:pPr>
            <a:r>
              <a:rPr lang="pt-PT" sz="2000" dirty="0">
                <a:latin typeface="Times New Roman" panose="02020603050405020304" pitchFamily="18" charset="0"/>
                <a:cs typeface="Times New Roman" panose="02020603050405020304" pitchFamily="18" charset="0"/>
              </a:rPr>
              <a:t>Incentivar o município a preservar áreas verdes nativas e a cultivar no- vas. Adotar o uso da tecnologia visando a mitigar o uso de papel e a con- tribir para a reservação ambiental, bem como a logística sustentável. </a:t>
            </a:r>
          </a:p>
          <a:p>
            <a:pPr marL="0" indent="0" algn="just">
              <a:buNone/>
            </a:pPr>
            <a:endParaRPr lang="pt-BR" sz="2000" dirty="0">
              <a:latin typeface="Times New Roman" panose="02020603050405020304" pitchFamily="18" charset="0"/>
              <a:cs typeface="Times New Roman" panose="02020603050405020304" pitchFamily="18" charset="0"/>
            </a:endParaRPr>
          </a:p>
          <a:p>
            <a:pPr algn="just"/>
            <a:r>
              <a:rPr lang="pt-PT" sz="2000" b="1" dirty="0">
                <a:latin typeface="Times New Roman" panose="02020603050405020304" pitchFamily="18" charset="0"/>
                <a:cs typeface="Times New Roman" panose="02020603050405020304" pitchFamily="18" charset="0"/>
              </a:rPr>
              <a:t>PLANO DIRETOR MUNICIPAL</a:t>
            </a:r>
            <a:endParaRPr lang="pt-BR" sz="2000" b="1" dirty="0">
              <a:latin typeface="Times New Roman" panose="02020603050405020304" pitchFamily="18" charset="0"/>
              <a:cs typeface="Times New Roman" panose="02020603050405020304" pitchFamily="18" charset="0"/>
            </a:endParaRPr>
          </a:p>
          <a:p>
            <a:pPr marL="0" indent="0" algn="just">
              <a:buNone/>
            </a:pPr>
            <a:r>
              <a:rPr lang="pt-PT" sz="2000" dirty="0">
                <a:latin typeface="Times New Roman" panose="02020603050405020304" pitchFamily="18" charset="0"/>
                <a:cs typeface="Times New Roman" panose="02020603050405020304" pitchFamily="18" charset="0"/>
              </a:rPr>
              <a:t>Repensar a cidade como local de bem-estar social dentro do conceito de cidade inteligente disponibilizando os planos de mobilidade urbana, sa- neamento básico e gerenciamento dos resíduos sólidos, planejamento urbano e zonas de especial interesse social e rotas de fuga.</a:t>
            </a:r>
            <a:endParaRPr lang="pt-BR" sz="2000" dirty="0">
              <a:latin typeface="Times New Roman" panose="02020603050405020304" pitchFamily="18" charset="0"/>
              <a:cs typeface="Times New Roman" panose="02020603050405020304" pitchFamily="18" charset="0"/>
            </a:endParaRPr>
          </a:p>
          <a:p>
            <a:pPr marL="0" indent="0">
              <a:buNone/>
            </a:pPr>
            <a:r>
              <a:rPr lang="pt-PT" dirty="0"/>
              <a:t> </a:t>
            </a:r>
            <a:endParaRPr lang="pt-BR" dirty="0"/>
          </a:p>
          <a:p>
            <a:endParaRPr lang="pt-BR" sz="2500" dirty="0">
              <a:latin typeface="Times New Roman" panose="02020603050405020304" pitchFamily="18" charset="0"/>
              <a:cs typeface="Times New Roman" panose="02020603050405020304" pitchFamily="18" charset="0"/>
            </a:endParaRPr>
          </a:p>
          <a:p>
            <a:pPr marL="0" indent="0" algn="just" fontAlgn="base">
              <a:buNone/>
            </a:pPr>
            <a:endParaRPr lang="pt-BR" sz="2500" dirty="0">
              <a:latin typeface="Times New Roman" panose="02020603050405020304" pitchFamily="18" charset="0"/>
              <a:cs typeface="Times New Roman" panose="02020603050405020304" pitchFamily="18" charset="0"/>
            </a:endParaRPr>
          </a:p>
        </p:txBody>
      </p:sp>
      <p:sp>
        <p:nvSpPr>
          <p:cNvPr id="7" name="Espaço Reservado para Conteúdo 4">
            <a:extLst>
              <a:ext uri="{FF2B5EF4-FFF2-40B4-BE49-F238E27FC236}">
                <a16:creationId xmlns:a16="http://schemas.microsoft.com/office/drawing/2014/main" id="{70487DB4-9CA6-BA1F-4000-737D94A22F3B}"/>
              </a:ext>
            </a:extLst>
          </p:cNvPr>
          <p:cNvSpPr>
            <a:spLocks noGrp="1"/>
          </p:cNvSpPr>
          <p:nvPr/>
        </p:nvSpPr>
        <p:spPr>
          <a:xfrm>
            <a:off x="964022" y="2808824"/>
            <a:ext cx="10154918" cy="3452327"/>
          </a:xfrm>
          <a:prstGeom prst="rect">
            <a:avLst/>
          </a:prstGeom>
        </p:spPr>
        <p:txBody>
          <a:bodyPr vert="horz" lIns="0" tIns="0" rIns="0" bIns="0" rtlCol="0" anchor="t" anchorCtr="0">
            <a:normAutofit/>
          </a:bodyPr>
          <a:lstStyle>
            <a:lvl1pPr marL="285750" indent="-285750" algn="l" defTabSz="914400" rtl="0" eaLnBrk="1" latinLnBrk="0" hangingPunct="1">
              <a:lnSpc>
                <a:spcPct val="100000"/>
              </a:lnSpc>
              <a:spcBef>
                <a:spcPts val="1000"/>
              </a:spcBef>
              <a:buFont typeface="Wingdings" panose="05000000000000000000" pitchFamily="2" charset="2"/>
              <a:buChar char="§"/>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endParaRPr lang="pt-BR" dirty="0"/>
          </a:p>
        </p:txBody>
      </p:sp>
      <p:sp>
        <p:nvSpPr>
          <p:cNvPr id="17" name="Retângulo 16">
            <a:extLst>
              <a:ext uri="{FF2B5EF4-FFF2-40B4-BE49-F238E27FC236}">
                <a16:creationId xmlns:a16="http://schemas.microsoft.com/office/drawing/2014/main" id="{1B4FE594-D177-7767-360F-858357760397}"/>
              </a:ext>
            </a:extLst>
          </p:cNvPr>
          <p:cNvSpPr/>
          <p:nvPr/>
        </p:nvSpPr>
        <p:spPr>
          <a:xfrm>
            <a:off x="892304" y="1463692"/>
            <a:ext cx="2330450" cy="76200"/>
          </a:xfrm>
          <a:prstGeom prst="rect">
            <a:avLst/>
          </a:prstGeom>
          <a:solidFill>
            <a:srgbClr val="F7A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1" name="Imagem 10" descr="Uma imagem contendo favo de mel, objeto, luz, tráfego&#10;&#10;Descrição gerada automaticamente">
            <a:extLst>
              <a:ext uri="{FF2B5EF4-FFF2-40B4-BE49-F238E27FC236}">
                <a16:creationId xmlns:a16="http://schemas.microsoft.com/office/drawing/2014/main" id="{D5016726-D642-2908-5F2F-A4F86D46BF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H="1">
            <a:off x="10596766" y="5346055"/>
            <a:ext cx="3958139" cy="2444072"/>
          </a:xfrm>
          <a:prstGeom prst="rect">
            <a:avLst/>
          </a:prstGeom>
        </p:spPr>
      </p:pic>
      <p:pic>
        <p:nvPicPr>
          <p:cNvPr id="10" name="Imagem 9" descr="Uma imagem contendo favo de mel, objeto, luz, tráfego&#10;&#10;Descrição gerada automaticamente">
            <a:extLst>
              <a:ext uri="{FF2B5EF4-FFF2-40B4-BE49-F238E27FC236}">
                <a16:creationId xmlns:a16="http://schemas.microsoft.com/office/drawing/2014/main" id="{0C17A3CA-3AC5-A081-5086-18B3F896EA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40000" flipH="1">
            <a:off x="9241379" y="-472588"/>
            <a:ext cx="3958139" cy="2444072"/>
          </a:xfrm>
          <a:prstGeom prst="rect">
            <a:avLst/>
          </a:prstGeom>
        </p:spPr>
      </p:pic>
      <p:sp>
        <p:nvSpPr>
          <p:cNvPr id="2" name="Rectangle 8">
            <a:extLst>
              <a:ext uri="{FF2B5EF4-FFF2-40B4-BE49-F238E27FC236}">
                <a16:creationId xmlns:a16="http://schemas.microsoft.com/office/drawing/2014/main" id="{CCA8BFDA-58D2-4FF6-AA9C-778A7505383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Tree>
    <p:extLst>
      <p:ext uri="{BB962C8B-B14F-4D97-AF65-F5344CB8AC3E}">
        <p14:creationId xmlns:p14="http://schemas.microsoft.com/office/powerpoint/2010/main" val="1318738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0E57F-D8A8-BEC5-E4F2-AC17D1CB7B4E}"/>
            </a:ext>
          </a:extLst>
        </p:cNvPr>
        <p:cNvGrpSpPr/>
        <p:nvPr/>
      </p:nvGrpSpPr>
      <p:grpSpPr>
        <a:xfrm>
          <a:off x="0" y="0"/>
          <a:ext cx="0" cy="0"/>
          <a:chOff x="0" y="0"/>
          <a:chExt cx="0" cy="0"/>
        </a:xfrm>
      </p:grpSpPr>
      <p:sp>
        <p:nvSpPr>
          <p:cNvPr id="5" name="Título 4">
            <a:extLst>
              <a:ext uri="{FF2B5EF4-FFF2-40B4-BE49-F238E27FC236}">
                <a16:creationId xmlns:a16="http://schemas.microsoft.com/office/drawing/2014/main" id="{3A4DD93F-539A-FC7B-1CE2-B6577AA0DEFE}"/>
              </a:ext>
            </a:extLst>
          </p:cNvPr>
          <p:cNvSpPr>
            <a:spLocks noGrp="1"/>
          </p:cNvSpPr>
          <p:nvPr>
            <p:ph type="title"/>
          </p:nvPr>
        </p:nvSpPr>
        <p:spPr>
          <a:xfrm>
            <a:off x="760745" y="976449"/>
            <a:ext cx="10862218" cy="610863"/>
          </a:xfrm>
        </p:spPr>
        <p:txBody>
          <a:bodyPr rtlCol="0">
            <a:normAutofit fontScale="90000"/>
          </a:bodyPr>
          <a:lstStyle/>
          <a:p>
            <a:br>
              <a:rPr lang="pt-BR" sz="2800" b="1" i="0" dirty="0">
                <a:solidFill>
                  <a:srgbClr val="505050"/>
                </a:solidFill>
                <a:effectLst/>
                <a:latin typeface="var(--campton)"/>
              </a:rPr>
            </a:br>
            <a:r>
              <a:rPr lang="pt-PT" sz="3300" dirty="0">
                <a:latin typeface="Times New Roman" panose="02020603050405020304" pitchFamily="18" charset="0"/>
                <a:cs typeface="Times New Roman" panose="02020603050405020304" pitchFamily="18" charset="0"/>
              </a:rPr>
              <a:t>SUGESTÕES PARA O VEREADORES</a:t>
            </a:r>
            <a:br>
              <a:rPr lang="pt-BR" dirty="0"/>
            </a:br>
            <a:br>
              <a:rPr lang="pt-BR" sz="2400" b="1" i="0" dirty="0">
                <a:solidFill>
                  <a:srgbClr val="505050"/>
                </a:solidFill>
                <a:effectLst/>
                <a:latin typeface="var(--campton)"/>
              </a:rPr>
            </a:br>
            <a:endParaRPr lang="pt-BR" sz="4890" b="1" i="0" dirty="0">
              <a:solidFill>
                <a:srgbClr val="182020"/>
              </a:solidFill>
              <a:effectLst/>
              <a:latin typeface="Times New Roman" panose="02020603050405020304" pitchFamily="18" charset="0"/>
              <a:cs typeface="Times New Roman" panose="02020603050405020304" pitchFamily="18" charset="0"/>
            </a:endParaRPr>
          </a:p>
        </p:txBody>
      </p:sp>
      <p:sp>
        <p:nvSpPr>
          <p:cNvPr id="6" name="Espaço Reservado para Texto 5">
            <a:extLst>
              <a:ext uri="{FF2B5EF4-FFF2-40B4-BE49-F238E27FC236}">
                <a16:creationId xmlns:a16="http://schemas.microsoft.com/office/drawing/2014/main" id="{82989EB9-0CC3-42AA-A4A7-CF2CD1511DEA}"/>
              </a:ext>
            </a:extLst>
          </p:cNvPr>
          <p:cNvSpPr>
            <a:spLocks noGrp="1"/>
          </p:cNvSpPr>
          <p:nvPr>
            <p:ph type="body" idx="1"/>
          </p:nvPr>
        </p:nvSpPr>
        <p:spPr>
          <a:xfrm>
            <a:off x="971550" y="2081059"/>
            <a:ext cx="10382250" cy="4095904"/>
          </a:xfrm>
        </p:spPr>
        <p:txBody>
          <a:bodyPr rtlCol="0">
            <a:noAutofit/>
          </a:bodyPr>
          <a:lstStyle/>
          <a:p>
            <a:r>
              <a:rPr lang="pt-PT" sz="2000" b="1" dirty="0">
                <a:latin typeface="Times New Roman" panose="02020603050405020304" pitchFamily="18" charset="0"/>
                <a:cs typeface="Times New Roman" panose="02020603050405020304" pitchFamily="18" charset="0"/>
              </a:rPr>
              <a:t>BOAS PRÁTICAS LEGISLATIVAS</a:t>
            </a:r>
            <a:r>
              <a:rPr lang="pt-PT" sz="2000" dirty="0">
                <a:latin typeface="Times New Roman" panose="02020603050405020304" pitchFamily="18" charset="0"/>
                <a:cs typeface="Times New Roman" panose="02020603050405020304" pitchFamily="18" charset="0"/>
              </a:rPr>
              <a:t>.</a:t>
            </a:r>
          </a:p>
          <a:p>
            <a:pPr marL="0" indent="0">
              <a:buNone/>
            </a:pPr>
            <a:r>
              <a:rPr lang="pt-PT" sz="2000" b="1" dirty="0">
                <a:latin typeface="Times New Roman" panose="02020603050405020304" pitchFamily="18" charset="0"/>
                <a:cs typeface="Times New Roman" panose="02020603050405020304" pitchFamily="18" charset="0"/>
              </a:rPr>
              <a:t>REESTRUTURAÇÃO DO MUNICÍPIO</a:t>
            </a:r>
            <a:endParaRPr lang="pt-BR" sz="2000" b="1" dirty="0">
              <a:latin typeface="Times New Roman" panose="02020603050405020304" pitchFamily="18" charset="0"/>
              <a:cs typeface="Times New Roman" panose="02020603050405020304" pitchFamily="18" charset="0"/>
            </a:endParaRPr>
          </a:p>
          <a:p>
            <a:pPr marL="0" indent="0">
              <a:buNone/>
            </a:pPr>
            <a:r>
              <a:rPr lang="pt-PT" sz="2000" dirty="0">
                <a:latin typeface="Times New Roman" panose="02020603050405020304" pitchFamily="18" charset="0"/>
                <a:cs typeface="Times New Roman" panose="02020603050405020304" pitchFamily="18" charset="0"/>
              </a:rPr>
              <a:t>Repensar a agenda municipal para a busca da gestão eficiente nos setores mais necessitados e carentes de política públicas, com a adoção do programa de habitação digna.</a:t>
            </a:r>
            <a:endParaRPr lang="pt-BR" sz="2000" dirty="0">
              <a:latin typeface="Times New Roman" panose="02020603050405020304" pitchFamily="18" charset="0"/>
              <a:cs typeface="Times New Roman" panose="02020603050405020304" pitchFamily="18" charset="0"/>
            </a:endParaRPr>
          </a:p>
          <a:p>
            <a:pPr marL="0" indent="0">
              <a:buNone/>
            </a:pPr>
            <a:r>
              <a:rPr lang="pt-PT" sz="2000" dirty="0">
                <a:latin typeface="Times New Roman" panose="02020603050405020304" pitchFamily="18" charset="0"/>
                <a:cs typeface="Times New Roman" panose="02020603050405020304" pitchFamily="18" charset="0"/>
              </a:rPr>
              <a:t> </a:t>
            </a:r>
            <a:endParaRPr lang="pt-BR" sz="2000" dirty="0">
              <a:latin typeface="Times New Roman" panose="02020603050405020304" pitchFamily="18" charset="0"/>
              <a:cs typeface="Times New Roman" panose="02020603050405020304" pitchFamily="18" charset="0"/>
            </a:endParaRPr>
          </a:p>
          <a:p>
            <a:r>
              <a:rPr lang="pt-PT" sz="2000" b="1" dirty="0">
                <a:latin typeface="Times New Roman" panose="02020603050405020304" pitchFamily="18" charset="0"/>
                <a:cs typeface="Times New Roman" panose="02020603050405020304" pitchFamily="18" charset="0"/>
              </a:rPr>
              <a:t>SERVIÇOS PÚBLICOS</a:t>
            </a:r>
            <a:endParaRPr lang="pt-BR" sz="2000" b="1" dirty="0">
              <a:latin typeface="Times New Roman" panose="02020603050405020304" pitchFamily="18" charset="0"/>
              <a:cs typeface="Times New Roman" panose="02020603050405020304" pitchFamily="18" charset="0"/>
            </a:endParaRPr>
          </a:p>
          <a:p>
            <a:pPr marL="0" indent="0">
              <a:buNone/>
            </a:pPr>
            <a:r>
              <a:rPr lang="pt-PT" sz="2000" dirty="0">
                <a:latin typeface="Times New Roman" panose="02020603050405020304" pitchFamily="18" charset="0"/>
                <a:cs typeface="Times New Roman" panose="02020603050405020304" pitchFamily="18" charset="0"/>
              </a:rPr>
              <a:t>Identificar os problemas que provocam a falta de assistência aos usuários dos serviços públicos com a adoção da Carta de Defesa dos Usuários dos Serviços Públicos. Exemplos de boas práticas devem ser premiados e adotados.</a:t>
            </a:r>
            <a:endParaRPr lang="pt-BR" sz="2000" dirty="0">
              <a:latin typeface="Times New Roman" panose="02020603050405020304" pitchFamily="18" charset="0"/>
              <a:cs typeface="Times New Roman" panose="02020603050405020304" pitchFamily="18" charset="0"/>
            </a:endParaRPr>
          </a:p>
          <a:p>
            <a:endParaRPr lang="pt-BR" sz="2500" dirty="0">
              <a:latin typeface="Times New Roman" panose="02020603050405020304" pitchFamily="18" charset="0"/>
              <a:cs typeface="Times New Roman" panose="02020603050405020304" pitchFamily="18" charset="0"/>
            </a:endParaRPr>
          </a:p>
          <a:p>
            <a:pPr marL="0" indent="0" algn="just" fontAlgn="base">
              <a:buNone/>
            </a:pPr>
            <a:endParaRPr lang="pt-BR" sz="2500" dirty="0">
              <a:latin typeface="Times New Roman" panose="02020603050405020304" pitchFamily="18" charset="0"/>
              <a:cs typeface="Times New Roman" panose="02020603050405020304" pitchFamily="18" charset="0"/>
            </a:endParaRPr>
          </a:p>
        </p:txBody>
      </p:sp>
      <p:sp>
        <p:nvSpPr>
          <p:cNvPr id="7" name="Espaço Reservado para Conteúdo 4">
            <a:extLst>
              <a:ext uri="{FF2B5EF4-FFF2-40B4-BE49-F238E27FC236}">
                <a16:creationId xmlns:a16="http://schemas.microsoft.com/office/drawing/2014/main" id="{70487DB4-9CA6-BA1F-4000-737D94A22F3B}"/>
              </a:ext>
            </a:extLst>
          </p:cNvPr>
          <p:cNvSpPr>
            <a:spLocks noGrp="1"/>
          </p:cNvSpPr>
          <p:nvPr/>
        </p:nvSpPr>
        <p:spPr>
          <a:xfrm>
            <a:off x="964022" y="2808824"/>
            <a:ext cx="10154918" cy="3452327"/>
          </a:xfrm>
          <a:prstGeom prst="rect">
            <a:avLst/>
          </a:prstGeom>
        </p:spPr>
        <p:txBody>
          <a:bodyPr vert="horz" lIns="0" tIns="0" rIns="0" bIns="0" rtlCol="0" anchor="t" anchorCtr="0">
            <a:normAutofit/>
          </a:bodyPr>
          <a:lstStyle>
            <a:lvl1pPr marL="285750" indent="-285750" algn="l" defTabSz="914400" rtl="0" eaLnBrk="1" latinLnBrk="0" hangingPunct="1">
              <a:lnSpc>
                <a:spcPct val="100000"/>
              </a:lnSpc>
              <a:spcBef>
                <a:spcPts val="1000"/>
              </a:spcBef>
              <a:buFont typeface="Wingdings" panose="05000000000000000000" pitchFamily="2" charset="2"/>
              <a:buChar char="§"/>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endParaRPr lang="pt-BR" dirty="0"/>
          </a:p>
        </p:txBody>
      </p:sp>
      <p:sp>
        <p:nvSpPr>
          <p:cNvPr id="17" name="Retângulo 16">
            <a:extLst>
              <a:ext uri="{FF2B5EF4-FFF2-40B4-BE49-F238E27FC236}">
                <a16:creationId xmlns:a16="http://schemas.microsoft.com/office/drawing/2014/main" id="{1B4FE594-D177-7767-360F-858357760397}"/>
              </a:ext>
            </a:extLst>
          </p:cNvPr>
          <p:cNvSpPr/>
          <p:nvPr/>
        </p:nvSpPr>
        <p:spPr>
          <a:xfrm>
            <a:off x="892304" y="1463692"/>
            <a:ext cx="2330450" cy="76200"/>
          </a:xfrm>
          <a:prstGeom prst="rect">
            <a:avLst/>
          </a:prstGeom>
          <a:solidFill>
            <a:srgbClr val="F7A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1" name="Imagem 10" descr="Uma imagem contendo favo de mel, objeto, luz, tráfego&#10;&#10;Descrição gerada automaticamente">
            <a:extLst>
              <a:ext uri="{FF2B5EF4-FFF2-40B4-BE49-F238E27FC236}">
                <a16:creationId xmlns:a16="http://schemas.microsoft.com/office/drawing/2014/main" id="{D5016726-D642-2908-5F2F-A4F86D46BF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H="1">
            <a:off x="10180883" y="5350213"/>
            <a:ext cx="3958139" cy="2444072"/>
          </a:xfrm>
          <a:prstGeom prst="rect">
            <a:avLst/>
          </a:prstGeom>
        </p:spPr>
      </p:pic>
      <p:pic>
        <p:nvPicPr>
          <p:cNvPr id="10" name="Imagem 9" descr="Uma imagem contendo favo de mel, objeto, luz, tráfego&#10;&#10;Descrição gerada automaticamente">
            <a:extLst>
              <a:ext uri="{FF2B5EF4-FFF2-40B4-BE49-F238E27FC236}">
                <a16:creationId xmlns:a16="http://schemas.microsoft.com/office/drawing/2014/main" id="{0C17A3CA-3AC5-A081-5086-18B3F896EA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40000" flipH="1">
            <a:off x="9241379" y="-472588"/>
            <a:ext cx="3958139" cy="2444072"/>
          </a:xfrm>
          <a:prstGeom prst="rect">
            <a:avLst/>
          </a:prstGeom>
        </p:spPr>
      </p:pic>
      <p:sp>
        <p:nvSpPr>
          <p:cNvPr id="2" name="Rectangle 8">
            <a:extLst>
              <a:ext uri="{FF2B5EF4-FFF2-40B4-BE49-F238E27FC236}">
                <a16:creationId xmlns:a16="http://schemas.microsoft.com/office/drawing/2014/main" id="{CCA8BFDA-58D2-4FF6-AA9C-778A7505383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pSp>
        <p:nvGrpSpPr>
          <p:cNvPr id="3" name="Group 1">
            <a:extLst>
              <a:ext uri="{FF2B5EF4-FFF2-40B4-BE49-F238E27FC236}">
                <a16:creationId xmlns:a16="http://schemas.microsoft.com/office/drawing/2014/main" id="{1574486E-D4EE-4E4A-86F5-DA5C4E0DFE90}"/>
              </a:ext>
            </a:extLst>
          </p:cNvPr>
          <p:cNvGrpSpPr>
            <a:grpSpLocks/>
          </p:cNvGrpSpPr>
          <p:nvPr/>
        </p:nvGrpSpPr>
        <p:grpSpPr bwMode="auto">
          <a:xfrm>
            <a:off x="7469040" y="5611686"/>
            <a:ext cx="3299987" cy="1130554"/>
            <a:chOff x="6021" y="1061"/>
            <a:chExt cx="2491" cy="740"/>
          </a:xfrm>
        </p:grpSpPr>
        <p:sp>
          <p:nvSpPr>
            <p:cNvPr id="4" name="Freeform 7">
              <a:extLst>
                <a:ext uri="{FF2B5EF4-FFF2-40B4-BE49-F238E27FC236}">
                  <a16:creationId xmlns:a16="http://schemas.microsoft.com/office/drawing/2014/main" id="{279AB3DF-AB82-42EA-B139-FD333E87C3F9}"/>
                </a:ext>
              </a:extLst>
            </p:cNvPr>
            <p:cNvSpPr>
              <a:spLocks/>
            </p:cNvSpPr>
            <p:nvPr/>
          </p:nvSpPr>
          <p:spPr bwMode="auto">
            <a:xfrm>
              <a:off x="6112" y="1082"/>
              <a:ext cx="893" cy="526"/>
            </a:xfrm>
            <a:custGeom>
              <a:avLst/>
              <a:gdLst>
                <a:gd name="T0" fmla="+- 0 6294 6113"/>
                <a:gd name="T1" fmla="*/ T0 w 893"/>
                <a:gd name="T2" fmla="+- 0 1083 1083"/>
                <a:gd name="T3" fmla="*/ 1083 h 526"/>
                <a:gd name="T4" fmla="+- 0 6231 6113"/>
                <a:gd name="T5" fmla="*/ T4 w 893"/>
                <a:gd name="T6" fmla="+- 0 1111 1083"/>
                <a:gd name="T7" fmla="*/ 1111 h 526"/>
                <a:gd name="T8" fmla="+- 0 6211 6113"/>
                <a:gd name="T9" fmla="*/ T8 w 893"/>
                <a:gd name="T10" fmla="+- 0 1143 1083"/>
                <a:gd name="T11" fmla="*/ 1143 h 526"/>
                <a:gd name="T12" fmla="+- 0 6188 6113"/>
                <a:gd name="T13" fmla="*/ T12 w 893"/>
                <a:gd name="T14" fmla="+- 0 1145 1083"/>
                <a:gd name="T15" fmla="*/ 1145 h 526"/>
                <a:gd name="T16" fmla="+- 0 6130 6113"/>
                <a:gd name="T17" fmla="*/ T16 w 893"/>
                <a:gd name="T18" fmla="+- 0 1185 1083"/>
                <a:gd name="T19" fmla="*/ 1185 h 526"/>
                <a:gd name="T20" fmla="+- 0 6113 6113"/>
                <a:gd name="T21" fmla="*/ T20 w 893"/>
                <a:gd name="T22" fmla="+- 0 1260 1083"/>
                <a:gd name="T23" fmla="*/ 1260 h 526"/>
                <a:gd name="T24" fmla="+- 0 6126 6113"/>
                <a:gd name="T25" fmla="*/ T24 w 893"/>
                <a:gd name="T26" fmla="+- 0 1295 1083"/>
                <a:gd name="T27" fmla="*/ 1295 h 526"/>
                <a:gd name="T28" fmla="+- 0 6470 6113"/>
                <a:gd name="T29" fmla="*/ T28 w 893"/>
                <a:gd name="T30" fmla="+- 0 1542 1083"/>
                <a:gd name="T31" fmla="*/ 1542 h 526"/>
                <a:gd name="T32" fmla="+- 0 6894 6113"/>
                <a:gd name="T33" fmla="*/ T32 w 893"/>
                <a:gd name="T34" fmla="+- 0 1608 1083"/>
                <a:gd name="T35" fmla="*/ 1608 h 526"/>
                <a:gd name="T36" fmla="+- 0 6933 6113"/>
                <a:gd name="T37" fmla="*/ T36 w 893"/>
                <a:gd name="T38" fmla="+- 0 1605 1083"/>
                <a:gd name="T39" fmla="*/ 1605 h 526"/>
                <a:gd name="T40" fmla="+- 0 6967 6113"/>
                <a:gd name="T41" fmla="*/ T40 w 893"/>
                <a:gd name="T42" fmla="+- 0 1589 1083"/>
                <a:gd name="T43" fmla="*/ 1589 h 526"/>
                <a:gd name="T44" fmla="+- 0 6992 6113"/>
                <a:gd name="T45" fmla="*/ T44 w 893"/>
                <a:gd name="T46" fmla="+- 0 1560 1083"/>
                <a:gd name="T47" fmla="*/ 1560 h 526"/>
                <a:gd name="T48" fmla="+- 0 7004 6113"/>
                <a:gd name="T49" fmla="*/ T48 w 893"/>
                <a:gd name="T50" fmla="+- 0 1524 1083"/>
                <a:gd name="T51" fmla="*/ 1524 h 526"/>
                <a:gd name="T52" fmla="+- 0 7005 6113"/>
                <a:gd name="T53" fmla="*/ T52 w 893"/>
                <a:gd name="T54" fmla="+- 0 1522 1083"/>
                <a:gd name="T55" fmla="*/ 1522 h 526"/>
                <a:gd name="T56" fmla="+- 0 7003 6113"/>
                <a:gd name="T57" fmla="*/ T56 w 893"/>
                <a:gd name="T58" fmla="+- 0 1482 1083"/>
                <a:gd name="T59" fmla="*/ 1482 h 526"/>
                <a:gd name="T60" fmla="+- 0 6987 6113"/>
                <a:gd name="T61" fmla="*/ T60 w 893"/>
                <a:gd name="T62" fmla="+- 0 1448 1083"/>
                <a:gd name="T63" fmla="*/ 1448 h 526"/>
                <a:gd name="T64" fmla="+- 0 6960 6113"/>
                <a:gd name="T65" fmla="*/ T64 w 893"/>
                <a:gd name="T66" fmla="+- 0 1423 1083"/>
                <a:gd name="T67" fmla="*/ 1423 h 526"/>
                <a:gd name="T68" fmla="+- 0 6924 6113"/>
                <a:gd name="T69" fmla="*/ T68 w 893"/>
                <a:gd name="T70" fmla="+- 0 1410 1083"/>
                <a:gd name="T71" fmla="*/ 1410 h 526"/>
                <a:gd name="T72" fmla="+- 0 6839 6113"/>
                <a:gd name="T73" fmla="*/ T72 w 893"/>
                <a:gd name="T74" fmla="+- 0 1400 1083"/>
                <a:gd name="T75" fmla="*/ 1400 h 526"/>
                <a:gd name="T76" fmla="+- 0 6717 6113"/>
                <a:gd name="T77" fmla="*/ T76 w 893"/>
                <a:gd name="T78" fmla="+- 0 1366 1083"/>
                <a:gd name="T79" fmla="*/ 1366 h 526"/>
                <a:gd name="T80" fmla="+- 0 6521 6113"/>
                <a:gd name="T81" fmla="*/ T80 w 893"/>
                <a:gd name="T82" fmla="+- 0 1183 1083"/>
                <a:gd name="T83" fmla="*/ 1183 h 526"/>
                <a:gd name="T84" fmla="+- 0 6499 6113"/>
                <a:gd name="T85" fmla="*/ T84 w 893"/>
                <a:gd name="T86" fmla="+- 0 1167 1083"/>
                <a:gd name="T87" fmla="*/ 1167 h 526"/>
                <a:gd name="T88" fmla="+- 0 6474 6113"/>
                <a:gd name="T89" fmla="*/ T88 w 893"/>
                <a:gd name="T90" fmla="+- 0 1160 1083"/>
                <a:gd name="T91" fmla="*/ 1160 h 526"/>
                <a:gd name="T92" fmla="+- 0 6448 6113"/>
                <a:gd name="T93" fmla="*/ T92 w 893"/>
                <a:gd name="T94" fmla="+- 0 1159 1083"/>
                <a:gd name="T95" fmla="*/ 1159 h 526"/>
                <a:gd name="T96" fmla="+- 0 6422 6113"/>
                <a:gd name="T97" fmla="*/ T96 w 893"/>
                <a:gd name="T98" fmla="+- 0 1166 1083"/>
                <a:gd name="T99" fmla="*/ 1166 h 526"/>
                <a:gd name="T100" fmla="+- 0 6359 6113"/>
                <a:gd name="T101" fmla="*/ T100 w 893"/>
                <a:gd name="T102" fmla="+- 0 1107 1083"/>
                <a:gd name="T103" fmla="*/ 1107 h 526"/>
                <a:gd name="T104" fmla="+- 0 6328 6113"/>
                <a:gd name="T105" fmla="*/ T104 w 893"/>
                <a:gd name="T106" fmla="+- 0 1088 1083"/>
                <a:gd name="T107" fmla="*/ 1088 h 526"/>
                <a:gd name="T108" fmla="+- 0 6294 6113"/>
                <a:gd name="T109" fmla="*/ T108 w 893"/>
                <a:gd name="T110" fmla="+- 0 1083 1083"/>
                <a:gd name="T111" fmla="*/ 1083 h 52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Lst>
              <a:rect l="0" t="0" r="r" b="b"/>
              <a:pathLst>
                <a:path w="893" h="526">
                  <a:moveTo>
                    <a:pt x="181" y="0"/>
                  </a:moveTo>
                  <a:lnTo>
                    <a:pt x="118" y="28"/>
                  </a:lnTo>
                  <a:lnTo>
                    <a:pt x="98" y="60"/>
                  </a:lnTo>
                  <a:lnTo>
                    <a:pt x="75" y="62"/>
                  </a:lnTo>
                  <a:lnTo>
                    <a:pt x="17" y="102"/>
                  </a:lnTo>
                  <a:lnTo>
                    <a:pt x="0" y="177"/>
                  </a:lnTo>
                  <a:lnTo>
                    <a:pt x="13" y="212"/>
                  </a:lnTo>
                  <a:lnTo>
                    <a:pt x="357" y="459"/>
                  </a:lnTo>
                  <a:lnTo>
                    <a:pt x="781" y="525"/>
                  </a:lnTo>
                  <a:lnTo>
                    <a:pt x="820" y="522"/>
                  </a:lnTo>
                  <a:lnTo>
                    <a:pt x="854" y="506"/>
                  </a:lnTo>
                  <a:lnTo>
                    <a:pt x="879" y="477"/>
                  </a:lnTo>
                  <a:lnTo>
                    <a:pt x="891" y="441"/>
                  </a:lnTo>
                  <a:lnTo>
                    <a:pt x="892" y="439"/>
                  </a:lnTo>
                  <a:lnTo>
                    <a:pt x="890" y="399"/>
                  </a:lnTo>
                  <a:lnTo>
                    <a:pt x="874" y="365"/>
                  </a:lnTo>
                  <a:lnTo>
                    <a:pt x="847" y="340"/>
                  </a:lnTo>
                  <a:lnTo>
                    <a:pt x="811" y="327"/>
                  </a:lnTo>
                  <a:lnTo>
                    <a:pt x="726" y="317"/>
                  </a:lnTo>
                  <a:lnTo>
                    <a:pt x="604" y="283"/>
                  </a:lnTo>
                  <a:lnTo>
                    <a:pt x="408" y="100"/>
                  </a:lnTo>
                  <a:lnTo>
                    <a:pt x="386" y="84"/>
                  </a:lnTo>
                  <a:lnTo>
                    <a:pt x="361" y="77"/>
                  </a:lnTo>
                  <a:lnTo>
                    <a:pt x="335" y="76"/>
                  </a:lnTo>
                  <a:lnTo>
                    <a:pt x="309" y="83"/>
                  </a:lnTo>
                  <a:lnTo>
                    <a:pt x="246" y="24"/>
                  </a:lnTo>
                  <a:lnTo>
                    <a:pt x="215" y="5"/>
                  </a:lnTo>
                  <a:lnTo>
                    <a:pt x="181" y="0"/>
                  </a:lnTo>
                  <a:close/>
                </a:path>
              </a:pathLst>
            </a:custGeom>
            <a:solidFill>
              <a:srgbClr val="EFC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8" name="Freeform 6">
              <a:extLst>
                <a:ext uri="{FF2B5EF4-FFF2-40B4-BE49-F238E27FC236}">
                  <a16:creationId xmlns:a16="http://schemas.microsoft.com/office/drawing/2014/main" id="{B151EC02-1375-4C1E-A193-FEA346F17B04}"/>
                </a:ext>
              </a:extLst>
            </p:cNvPr>
            <p:cNvSpPr>
              <a:spLocks/>
            </p:cNvSpPr>
            <p:nvPr/>
          </p:nvSpPr>
          <p:spPr bwMode="auto">
            <a:xfrm>
              <a:off x="6020" y="1083"/>
              <a:ext cx="1718" cy="598"/>
            </a:xfrm>
            <a:custGeom>
              <a:avLst/>
              <a:gdLst>
                <a:gd name="T0" fmla="+- 0 7468 6021"/>
                <a:gd name="T1" fmla="*/ T0 w 1718"/>
                <a:gd name="T2" fmla="+- 0 1083 1083"/>
                <a:gd name="T3" fmla="*/ 1083 h 598"/>
                <a:gd name="T4" fmla="+- 0 7422 6021"/>
                <a:gd name="T5" fmla="*/ T4 w 1718"/>
                <a:gd name="T6" fmla="+- 0 1087 1083"/>
                <a:gd name="T7" fmla="*/ 1087 h 598"/>
                <a:gd name="T8" fmla="+- 0 7377 6021"/>
                <a:gd name="T9" fmla="*/ T8 w 1718"/>
                <a:gd name="T10" fmla="+- 0 1095 1083"/>
                <a:gd name="T11" fmla="*/ 1095 h 598"/>
                <a:gd name="T12" fmla="+- 0 7219 6021"/>
                <a:gd name="T13" fmla="*/ T12 w 1718"/>
                <a:gd name="T14" fmla="+- 0 1129 1083"/>
                <a:gd name="T15" fmla="*/ 1129 h 598"/>
                <a:gd name="T16" fmla="+- 0 7204 6021"/>
                <a:gd name="T17" fmla="*/ T16 w 1718"/>
                <a:gd name="T18" fmla="+- 0 1132 1083"/>
                <a:gd name="T19" fmla="*/ 1132 h 598"/>
                <a:gd name="T20" fmla="+- 0 7189 6021"/>
                <a:gd name="T21" fmla="*/ T20 w 1718"/>
                <a:gd name="T22" fmla="+- 0 1133 1083"/>
                <a:gd name="T23" fmla="*/ 1133 h 598"/>
                <a:gd name="T24" fmla="+- 0 7174 6021"/>
                <a:gd name="T25" fmla="*/ T24 w 1718"/>
                <a:gd name="T26" fmla="+- 0 1133 1083"/>
                <a:gd name="T27" fmla="*/ 1133 h 598"/>
                <a:gd name="T28" fmla="+- 0 7160 6021"/>
                <a:gd name="T29" fmla="*/ T28 w 1718"/>
                <a:gd name="T30" fmla="+- 0 1132 1083"/>
                <a:gd name="T31" fmla="*/ 1132 h 598"/>
                <a:gd name="T32" fmla="+- 0 6796 6021"/>
                <a:gd name="T33" fmla="*/ T32 w 1718"/>
                <a:gd name="T34" fmla="+- 0 1091 1083"/>
                <a:gd name="T35" fmla="*/ 1091 h 598"/>
                <a:gd name="T36" fmla="+- 0 6755 6021"/>
                <a:gd name="T37" fmla="*/ T36 w 1718"/>
                <a:gd name="T38" fmla="+- 0 1094 1083"/>
                <a:gd name="T39" fmla="*/ 1094 h 598"/>
                <a:gd name="T40" fmla="+- 0 6720 6021"/>
                <a:gd name="T41" fmla="*/ T40 w 1718"/>
                <a:gd name="T42" fmla="+- 0 1112 1083"/>
                <a:gd name="T43" fmla="*/ 1112 h 598"/>
                <a:gd name="T44" fmla="+- 0 6695 6021"/>
                <a:gd name="T45" fmla="*/ T44 w 1718"/>
                <a:gd name="T46" fmla="+- 0 1142 1083"/>
                <a:gd name="T47" fmla="*/ 1142 h 598"/>
                <a:gd name="T48" fmla="+- 0 6682 6021"/>
                <a:gd name="T49" fmla="*/ T48 w 1718"/>
                <a:gd name="T50" fmla="+- 0 1181 1083"/>
                <a:gd name="T51" fmla="*/ 1181 h 598"/>
                <a:gd name="T52" fmla="+- 0 6682 6021"/>
                <a:gd name="T53" fmla="*/ T52 w 1718"/>
                <a:gd name="T54" fmla="+- 0 1183 1083"/>
                <a:gd name="T55" fmla="*/ 1183 h 598"/>
                <a:gd name="T56" fmla="+- 0 6685 6021"/>
                <a:gd name="T57" fmla="*/ T56 w 1718"/>
                <a:gd name="T58" fmla="+- 0 1224 1083"/>
                <a:gd name="T59" fmla="*/ 1224 h 598"/>
                <a:gd name="T60" fmla="+- 0 6703 6021"/>
                <a:gd name="T61" fmla="*/ T60 w 1718"/>
                <a:gd name="T62" fmla="+- 0 1258 1083"/>
                <a:gd name="T63" fmla="*/ 1258 h 598"/>
                <a:gd name="T64" fmla="+- 0 6733 6021"/>
                <a:gd name="T65" fmla="*/ T64 w 1718"/>
                <a:gd name="T66" fmla="+- 0 1284 1083"/>
                <a:gd name="T67" fmla="*/ 1284 h 598"/>
                <a:gd name="T68" fmla="+- 0 6772 6021"/>
                <a:gd name="T69" fmla="*/ T68 w 1718"/>
                <a:gd name="T70" fmla="+- 0 1297 1083"/>
                <a:gd name="T71" fmla="*/ 1297 h 598"/>
                <a:gd name="T72" fmla="+- 0 7016 6021"/>
                <a:gd name="T73" fmla="*/ T72 w 1718"/>
                <a:gd name="T74" fmla="+- 0 1326 1083"/>
                <a:gd name="T75" fmla="*/ 1326 h 598"/>
                <a:gd name="T76" fmla="+- 0 6779 6021"/>
                <a:gd name="T77" fmla="*/ T76 w 1718"/>
                <a:gd name="T78" fmla="+- 0 1410 1083"/>
                <a:gd name="T79" fmla="*/ 1410 h 598"/>
                <a:gd name="T80" fmla="+- 0 6507 6021"/>
                <a:gd name="T81" fmla="*/ T80 w 1718"/>
                <a:gd name="T82" fmla="+- 0 1426 1083"/>
                <a:gd name="T83" fmla="*/ 1426 h 598"/>
                <a:gd name="T84" fmla="+- 0 6170 6021"/>
                <a:gd name="T85" fmla="*/ T84 w 1718"/>
                <a:gd name="T86" fmla="+- 0 1258 1083"/>
                <a:gd name="T87" fmla="*/ 1258 h 598"/>
                <a:gd name="T88" fmla="+- 0 6131 6021"/>
                <a:gd name="T89" fmla="*/ T88 w 1718"/>
                <a:gd name="T90" fmla="+- 0 1248 1083"/>
                <a:gd name="T91" fmla="*/ 1248 h 598"/>
                <a:gd name="T92" fmla="+- 0 6057 6021"/>
                <a:gd name="T93" fmla="*/ T92 w 1718"/>
                <a:gd name="T94" fmla="+- 0 1272 1083"/>
                <a:gd name="T95" fmla="*/ 1272 h 598"/>
                <a:gd name="T96" fmla="+- 0 6021 6021"/>
                <a:gd name="T97" fmla="*/ T96 w 1718"/>
                <a:gd name="T98" fmla="+- 0 1346 1083"/>
                <a:gd name="T99" fmla="*/ 1346 h 598"/>
                <a:gd name="T100" fmla="+- 0 6026 6021"/>
                <a:gd name="T101" fmla="*/ T100 w 1718"/>
                <a:gd name="T102" fmla="+- 0 1385 1083"/>
                <a:gd name="T103" fmla="*/ 1385 h 598"/>
                <a:gd name="T104" fmla="+- 0 6078 6021"/>
                <a:gd name="T105" fmla="*/ T104 w 1718"/>
                <a:gd name="T106" fmla="+- 0 1444 1083"/>
                <a:gd name="T107" fmla="*/ 1444 h 598"/>
                <a:gd name="T108" fmla="+- 0 6485 6021"/>
                <a:gd name="T109" fmla="*/ T108 w 1718"/>
                <a:gd name="T110" fmla="+- 0 1633 1083"/>
                <a:gd name="T111" fmla="*/ 1633 h 598"/>
                <a:gd name="T112" fmla="+- 0 6600 6021"/>
                <a:gd name="T113" fmla="*/ T112 w 1718"/>
                <a:gd name="T114" fmla="+- 0 1656 1083"/>
                <a:gd name="T115" fmla="*/ 1656 h 598"/>
                <a:gd name="T116" fmla="+- 0 6670 6021"/>
                <a:gd name="T117" fmla="*/ T116 w 1718"/>
                <a:gd name="T118" fmla="+- 0 1669 1083"/>
                <a:gd name="T119" fmla="*/ 1669 h 598"/>
                <a:gd name="T120" fmla="+- 0 6777 6021"/>
                <a:gd name="T121" fmla="*/ T120 w 1718"/>
                <a:gd name="T122" fmla="+- 0 1681 1083"/>
                <a:gd name="T123" fmla="*/ 1681 h 598"/>
                <a:gd name="T124" fmla="+- 0 6792 6021"/>
                <a:gd name="T125" fmla="*/ T124 w 1718"/>
                <a:gd name="T126" fmla="+- 0 1681 1083"/>
                <a:gd name="T127" fmla="*/ 1681 h 598"/>
                <a:gd name="T128" fmla="+- 0 6894 6021"/>
                <a:gd name="T129" fmla="*/ T128 w 1718"/>
                <a:gd name="T130" fmla="+- 0 1678 1083"/>
                <a:gd name="T131" fmla="*/ 1678 h 598"/>
                <a:gd name="T132" fmla="+- 0 6957 6021"/>
                <a:gd name="T133" fmla="*/ T132 w 1718"/>
                <a:gd name="T134" fmla="+- 0 1674 1083"/>
                <a:gd name="T135" fmla="*/ 1674 h 598"/>
                <a:gd name="T136" fmla="+- 0 7031 6021"/>
                <a:gd name="T137" fmla="*/ T136 w 1718"/>
                <a:gd name="T138" fmla="+- 0 1669 1083"/>
                <a:gd name="T139" fmla="*/ 1669 h 598"/>
                <a:gd name="T140" fmla="+- 0 7115 6021"/>
                <a:gd name="T141" fmla="*/ T140 w 1718"/>
                <a:gd name="T142" fmla="+- 0 1660 1083"/>
                <a:gd name="T143" fmla="*/ 1660 h 598"/>
                <a:gd name="T144" fmla="+- 0 7205 6021"/>
                <a:gd name="T145" fmla="*/ T144 w 1718"/>
                <a:gd name="T146" fmla="+- 0 1647 1083"/>
                <a:gd name="T147" fmla="*/ 1647 h 598"/>
                <a:gd name="T148" fmla="+- 0 7298 6021"/>
                <a:gd name="T149" fmla="*/ T148 w 1718"/>
                <a:gd name="T150" fmla="+- 0 1630 1083"/>
                <a:gd name="T151" fmla="*/ 1630 h 598"/>
                <a:gd name="T152" fmla="+- 0 7392 6021"/>
                <a:gd name="T153" fmla="*/ T152 w 1718"/>
                <a:gd name="T154" fmla="+- 0 1608 1083"/>
                <a:gd name="T155" fmla="*/ 1608 h 598"/>
                <a:gd name="T156" fmla="+- 0 7483 6021"/>
                <a:gd name="T157" fmla="*/ T156 w 1718"/>
                <a:gd name="T158" fmla="+- 0 1581 1083"/>
                <a:gd name="T159" fmla="*/ 1581 h 598"/>
                <a:gd name="T160" fmla="+- 0 7739 6021"/>
                <a:gd name="T161" fmla="*/ T160 w 1718"/>
                <a:gd name="T162" fmla="+- 0 1525 1083"/>
                <a:gd name="T163" fmla="*/ 1525 h 598"/>
                <a:gd name="T164" fmla="+- 0 7729 6021"/>
                <a:gd name="T165" fmla="*/ T164 w 1718"/>
                <a:gd name="T166" fmla="+- 0 1125 1083"/>
                <a:gd name="T167" fmla="*/ 1125 h 598"/>
                <a:gd name="T168" fmla="+- 0 7560 6021"/>
                <a:gd name="T169" fmla="*/ T168 w 1718"/>
                <a:gd name="T170" fmla="+- 0 1088 1083"/>
                <a:gd name="T171" fmla="*/ 1088 h 598"/>
                <a:gd name="T172" fmla="+- 0 7514 6021"/>
                <a:gd name="T173" fmla="*/ T172 w 1718"/>
                <a:gd name="T174" fmla="+- 0 1084 1083"/>
                <a:gd name="T175" fmla="*/ 1084 h 598"/>
                <a:gd name="T176" fmla="+- 0 7468 6021"/>
                <a:gd name="T177" fmla="*/ T176 w 1718"/>
                <a:gd name="T178" fmla="+- 0 1083 1083"/>
                <a:gd name="T179" fmla="*/ 1083 h 5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Lst>
              <a:rect l="0" t="0" r="r" b="b"/>
              <a:pathLst>
                <a:path w="1718" h="598">
                  <a:moveTo>
                    <a:pt x="1447" y="0"/>
                  </a:moveTo>
                  <a:lnTo>
                    <a:pt x="1401" y="4"/>
                  </a:lnTo>
                  <a:lnTo>
                    <a:pt x="1356" y="12"/>
                  </a:lnTo>
                  <a:lnTo>
                    <a:pt x="1198" y="46"/>
                  </a:lnTo>
                  <a:lnTo>
                    <a:pt x="1183" y="49"/>
                  </a:lnTo>
                  <a:lnTo>
                    <a:pt x="1168" y="50"/>
                  </a:lnTo>
                  <a:lnTo>
                    <a:pt x="1153" y="50"/>
                  </a:lnTo>
                  <a:lnTo>
                    <a:pt x="1139" y="49"/>
                  </a:lnTo>
                  <a:lnTo>
                    <a:pt x="775" y="8"/>
                  </a:lnTo>
                  <a:lnTo>
                    <a:pt x="734" y="11"/>
                  </a:lnTo>
                  <a:lnTo>
                    <a:pt x="699" y="29"/>
                  </a:lnTo>
                  <a:lnTo>
                    <a:pt x="674" y="59"/>
                  </a:lnTo>
                  <a:lnTo>
                    <a:pt x="661" y="98"/>
                  </a:lnTo>
                  <a:lnTo>
                    <a:pt x="661" y="100"/>
                  </a:lnTo>
                  <a:lnTo>
                    <a:pt x="664" y="141"/>
                  </a:lnTo>
                  <a:lnTo>
                    <a:pt x="682" y="175"/>
                  </a:lnTo>
                  <a:lnTo>
                    <a:pt x="712" y="201"/>
                  </a:lnTo>
                  <a:lnTo>
                    <a:pt x="751" y="214"/>
                  </a:lnTo>
                  <a:lnTo>
                    <a:pt x="995" y="243"/>
                  </a:lnTo>
                  <a:lnTo>
                    <a:pt x="758" y="327"/>
                  </a:lnTo>
                  <a:lnTo>
                    <a:pt x="486" y="343"/>
                  </a:lnTo>
                  <a:lnTo>
                    <a:pt x="149" y="175"/>
                  </a:lnTo>
                  <a:lnTo>
                    <a:pt x="110" y="165"/>
                  </a:lnTo>
                  <a:lnTo>
                    <a:pt x="36" y="189"/>
                  </a:lnTo>
                  <a:lnTo>
                    <a:pt x="0" y="263"/>
                  </a:lnTo>
                  <a:lnTo>
                    <a:pt x="5" y="302"/>
                  </a:lnTo>
                  <a:lnTo>
                    <a:pt x="57" y="361"/>
                  </a:lnTo>
                  <a:lnTo>
                    <a:pt x="464" y="550"/>
                  </a:lnTo>
                  <a:lnTo>
                    <a:pt x="579" y="573"/>
                  </a:lnTo>
                  <a:lnTo>
                    <a:pt x="649" y="586"/>
                  </a:lnTo>
                  <a:lnTo>
                    <a:pt x="756" y="598"/>
                  </a:lnTo>
                  <a:lnTo>
                    <a:pt x="771" y="598"/>
                  </a:lnTo>
                  <a:lnTo>
                    <a:pt x="873" y="595"/>
                  </a:lnTo>
                  <a:lnTo>
                    <a:pt x="936" y="591"/>
                  </a:lnTo>
                  <a:lnTo>
                    <a:pt x="1010" y="586"/>
                  </a:lnTo>
                  <a:lnTo>
                    <a:pt x="1094" y="577"/>
                  </a:lnTo>
                  <a:lnTo>
                    <a:pt x="1184" y="564"/>
                  </a:lnTo>
                  <a:lnTo>
                    <a:pt x="1277" y="547"/>
                  </a:lnTo>
                  <a:lnTo>
                    <a:pt x="1371" y="525"/>
                  </a:lnTo>
                  <a:lnTo>
                    <a:pt x="1462" y="498"/>
                  </a:lnTo>
                  <a:lnTo>
                    <a:pt x="1718" y="442"/>
                  </a:lnTo>
                  <a:lnTo>
                    <a:pt x="1708" y="42"/>
                  </a:lnTo>
                  <a:lnTo>
                    <a:pt x="1539" y="5"/>
                  </a:lnTo>
                  <a:lnTo>
                    <a:pt x="1493" y="1"/>
                  </a:lnTo>
                  <a:lnTo>
                    <a:pt x="1447" y="0"/>
                  </a:lnTo>
                  <a:close/>
                </a:path>
              </a:pathLst>
            </a:custGeom>
            <a:solidFill>
              <a:srgbClr val="FDCB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9" name="Rectangle 5">
              <a:extLst>
                <a:ext uri="{FF2B5EF4-FFF2-40B4-BE49-F238E27FC236}">
                  <a16:creationId xmlns:a16="http://schemas.microsoft.com/office/drawing/2014/main" id="{07947FCF-99A5-4E21-ADA8-F21EE0AA9E84}"/>
                </a:ext>
              </a:extLst>
            </p:cNvPr>
            <p:cNvSpPr>
              <a:spLocks noChangeArrowheads="1"/>
            </p:cNvSpPr>
            <p:nvPr/>
          </p:nvSpPr>
          <p:spPr bwMode="auto">
            <a:xfrm>
              <a:off x="7726" y="1087"/>
              <a:ext cx="169" cy="660"/>
            </a:xfrm>
            <a:prstGeom prst="rect">
              <a:avLst/>
            </a:prstGeom>
            <a:solidFill>
              <a:srgbClr val="E7E7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2" name="Rectangle 4">
              <a:extLst>
                <a:ext uri="{FF2B5EF4-FFF2-40B4-BE49-F238E27FC236}">
                  <a16:creationId xmlns:a16="http://schemas.microsoft.com/office/drawing/2014/main" id="{895DD053-3F19-42F0-A1BB-6D30B6EFEFC8}"/>
                </a:ext>
              </a:extLst>
            </p:cNvPr>
            <p:cNvSpPr>
              <a:spLocks noChangeArrowheads="1"/>
            </p:cNvSpPr>
            <p:nvPr/>
          </p:nvSpPr>
          <p:spPr bwMode="auto">
            <a:xfrm>
              <a:off x="7895" y="1061"/>
              <a:ext cx="617" cy="740"/>
            </a:xfrm>
            <a:prstGeom prst="rect">
              <a:avLst/>
            </a:prstGeom>
            <a:solidFill>
              <a:srgbClr val="4E525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pic>
          <p:nvPicPr>
            <p:cNvPr id="8195" name="Picture 3">
              <a:extLst>
                <a:ext uri="{FF2B5EF4-FFF2-40B4-BE49-F238E27FC236}">
                  <a16:creationId xmlns:a16="http://schemas.microsoft.com/office/drawing/2014/main" id="{EC7F5D43-9589-483B-89FD-1F52B116C6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9" y="1152"/>
              <a:ext cx="116" cy="116"/>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a:extLst>
                <a:ext uri="{FF2B5EF4-FFF2-40B4-BE49-F238E27FC236}">
                  <a16:creationId xmlns:a16="http://schemas.microsoft.com/office/drawing/2014/main" id="{4A45D613-601F-47BF-A67A-2121596699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94" y="1152"/>
              <a:ext cx="116" cy="11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37958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0E57F-D8A8-BEC5-E4F2-AC17D1CB7B4E}"/>
            </a:ext>
          </a:extLst>
        </p:cNvPr>
        <p:cNvGrpSpPr/>
        <p:nvPr/>
      </p:nvGrpSpPr>
      <p:grpSpPr>
        <a:xfrm>
          <a:off x="0" y="0"/>
          <a:ext cx="0" cy="0"/>
          <a:chOff x="0" y="0"/>
          <a:chExt cx="0" cy="0"/>
        </a:xfrm>
      </p:grpSpPr>
      <p:sp>
        <p:nvSpPr>
          <p:cNvPr id="5" name="Título 4">
            <a:extLst>
              <a:ext uri="{FF2B5EF4-FFF2-40B4-BE49-F238E27FC236}">
                <a16:creationId xmlns:a16="http://schemas.microsoft.com/office/drawing/2014/main" id="{3A4DD93F-539A-FC7B-1CE2-B6577AA0DEFE}"/>
              </a:ext>
            </a:extLst>
          </p:cNvPr>
          <p:cNvSpPr>
            <a:spLocks noGrp="1"/>
          </p:cNvSpPr>
          <p:nvPr>
            <p:ph type="title"/>
          </p:nvPr>
        </p:nvSpPr>
        <p:spPr>
          <a:xfrm>
            <a:off x="760745" y="976449"/>
            <a:ext cx="10862218" cy="610863"/>
          </a:xfrm>
        </p:spPr>
        <p:txBody>
          <a:bodyPr rtlCol="0">
            <a:normAutofit fontScale="90000"/>
          </a:bodyPr>
          <a:lstStyle/>
          <a:p>
            <a:br>
              <a:rPr lang="pt-BR" sz="2800" b="1" i="0" dirty="0">
                <a:solidFill>
                  <a:srgbClr val="505050"/>
                </a:solidFill>
                <a:effectLst/>
                <a:latin typeface="var(--campton)"/>
              </a:rPr>
            </a:br>
            <a:r>
              <a:rPr lang="pt-PT" sz="3300" dirty="0">
                <a:latin typeface="Times New Roman" panose="02020603050405020304" pitchFamily="18" charset="0"/>
                <a:cs typeface="Times New Roman" panose="02020603050405020304" pitchFamily="18" charset="0"/>
              </a:rPr>
              <a:t>SUGESTÕES PARA O VEREADORES</a:t>
            </a:r>
            <a:br>
              <a:rPr lang="pt-BR" dirty="0"/>
            </a:br>
            <a:br>
              <a:rPr lang="pt-BR" sz="2400" b="1" i="0" dirty="0">
                <a:solidFill>
                  <a:srgbClr val="505050"/>
                </a:solidFill>
                <a:effectLst/>
                <a:latin typeface="var(--campton)"/>
              </a:rPr>
            </a:br>
            <a:endParaRPr lang="pt-BR" sz="4890" b="1" i="0" dirty="0">
              <a:solidFill>
                <a:srgbClr val="182020"/>
              </a:solidFill>
              <a:effectLst/>
              <a:latin typeface="Times New Roman" panose="02020603050405020304" pitchFamily="18" charset="0"/>
              <a:cs typeface="Times New Roman" panose="02020603050405020304" pitchFamily="18" charset="0"/>
            </a:endParaRPr>
          </a:p>
        </p:txBody>
      </p:sp>
      <p:sp>
        <p:nvSpPr>
          <p:cNvPr id="6" name="Espaço Reservado para Texto 5">
            <a:extLst>
              <a:ext uri="{FF2B5EF4-FFF2-40B4-BE49-F238E27FC236}">
                <a16:creationId xmlns:a16="http://schemas.microsoft.com/office/drawing/2014/main" id="{82989EB9-0CC3-42AA-A4A7-CF2CD1511DEA}"/>
              </a:ext>
            </a:extLst>
          </p:cNvPr>
          <p:cNvSpPr>
            <a:spLocks noGrp="1"/>
          </p:cNvSpPr>
          <p:nvPr>
            <p:ph type="body" idx="1"/>
          </p:nvPr>
        </p:nvSpPr>
        <p:spPr>
          <a:xfrm>
            <a:off x="892304" y="1539892"/>
            <a:ext cx="10453968" cy="4619069"/>
          </a:xfrm>
        </p:spPr>
        <p:txBody>
          <a:bodyPr rtlCol="0">
            <a:noAutofit/>
          </a:bodyPr>
          <a:lstStyle/>
          <a:p>
            <a:r>
              <a:rPr lang="pt-PT" sz="2500" b="1" dirty="0">
                <a:latin typeface="Times New Roman" panose="02020603050405020304" pitchFamily="18" charset="0"/>
                <a:cs typeface="Times New Roman" panose="02020603050405020304" pitchFamily="18" charset="0"/>
              </a:rPr>
              <a:t>ORÇAMENTO PARTICIPATIVO</a:t>
            </a:r>
            <a:endParaRPr lang="pt-BR" sz="2500" b="1" dirty="0">
              <a:latin typeface="Times New Roman" panose="02020603050405020304" pitchFamily="18" charset="0"/>
              <a:cs typeface="Times New Roman" panose="02020603050405020304" pitchFamily="18" charset="0"/>
            </a:endParaRPr>
          </a:p>
          <a:p>
            <a:pPr marL="0" indent="0">
              <a:buNone/>
            </a:pPr>
            <a:r>
              <a:rPr lang="pt-PT" sz="2500" dirty="0">
                <a:latin typeface="Times New Roman" panose="02020603050405020304" pitchFamily="18" charset="0"/>
                <a:cs typeface="Times New Roman" panose="02020603050405020304" pitchFamily="18" charset="0"/>
              </a:rPr>
              <a:t>Buscar sugestões para a construção do Orçamento com a participação popular por meio de audiências públicas pre- senciais e virtuais, e para alocação dos recursos em projetos prioritários de po- líticas públicas.</a:t>
            </a:r>
            <a:endParaRPr lang="pt-BR" sz="2500" dirty="0">
              <a:latin typeface="Times New Roman" panose="02020603050405020304" pitchFamily="18" charset="0"/>
              <a:cs typeface="Times New Roman" panose="02020603050405020304" pitchFamily="18" charset="0"/>
            </a:endParaRPr>
          </a:p>
          <a:p>
            <a:r>
              <a:rPr lang="pt-PT" sz="2500" b="1" dirty="0">
                <a:latin typeface="Times New Roman" panose="02020603050405020304" pitchFamily="18" charset="0"/>
                <a:cs typeface="Times New Roman" panose="02020603050405020304" pitchFamily="18" charset="0"/>
              </a:rPr>
              <a:t>INVESTIMENTOS NO MUNICÍPIO</a:t>
            </a:r>
            <a:endParaRPr lang="pt-BR" sz="2500" b="1" dirty="0">
              <a:latin typeface="Times New Roman" panose="02020603050405020304" pitchFamily="18" charset="0"/>
              <a:cs typeface="Times New Roman" panose="02020603050405020304" pitchFamily="18" charset="0"/>
            </a:endParaRPr>
          </a:p>
          <a:p>
            <a:pPr marL="0" indent="0">
              <a:buNone/>
            </a:pPr>
            <a:r>
              <a:rPr lang="pt-PT" sz="2500" dirty="0">
                <a:latin typeface="Times New Roman" panose="02020603050405020304" pitchFamily="18" charset="0"/>
                <a:cs typeface="Times New Roman" panose="02020603050405020304" pitchFamily="18" charset="0"/>
              </a:rPr>
              <a:t>Executar ações legislativas municipais para atrair mais investimentos nas árreas de educação, saúde, segurança, tecnologia, inovação, e pes- quisa.</a:t>
            </a:r>
            <a:endParaRPr lang="pt-BR" sz="2500" dirty="0">
              <a:latin typeface="Times New Roman" panose="02020603050405020304" pitchFamily="18" charset="0"/>
              <a:cs typeface="Times New Roman" panose="02020603050405020304" pitchFamily="18" charset="0"/>
            </a:endParaRPr>
          </a:p>
          <a:p>
            <a:r>
              <a:rPr lang="pt-PT" sz="2500" b="1" dirty="0">
                <a:latin typeface="Times New Roman" panose="02020603050405020304" pitchFamily="18" charset="0"/>
                <a:cs typeface="Times New Roman" panose="02020603050405020304" pitchFamily="18" charset="0"/>
              </a:rPr>
              <a:t>CIDADES INTELIGENTES</a:t>
            </a:r>
            <a:endParaRPr lang="pt-BR" sz="2500" b="1" dirty="0">
              <a:latin typeface="Times New Roman" panose="02020603050405020304" pitchFamily="18" charset="0"/>
              <a:cs typeface="Times New Roman" panose="02020603050405020304" pitchFamily="18" charset="0"/>
            </a:endParaRPr>
          </a:p>
          <a:p>
            <a:pPr marL="0" indent="0">
              <a:buNone/>
            </a:pPr>
            <a:r>
              <a:rPr lang="pt-PT" sz="2500" dirty="0">
                <a:latin typeface="Times New Roman" panose="02020603050405020304" pitchFamily="18" charset="0"/>
                <a:cs typeface="Times New Roman" panose="02020603050405020304" pitchFamily="18" charset="0"/>
              </a:rPr>
              <a:t>Adotar um olhar sobre questões municipais inerentes à mobilidade ur- bana promovendo os chamados “corredores verdes” e a interação cida- dão/sustentabilidade/qualidade de vida.</a:t>
            </a:r>
            <a:endParaRPr lang="pt-BR" sz="2500" dirty="0">
              <a:latin typeface="Times New Roman" panose="02020603050405020304" pitchFamily="18" charset="0"/>
              <a:cs typeface="Times New Roman" panose="02020603050405020304" pitchFamily="18" charset="0"/>
            </a:endParaRPr>
          </a:p>
          <a:p>
            <a:pPr marL="0" indent="0">
              <a:buNone/>
            </a:pPr>
            <a:endParaRPr lang="pt-BR" sz="2500" dirty="0">
              <a:latin typeface="Times New Roman" panose="02020603050405020304" pitchFamily="18" charset="0"/>
              <a:cs typeface="Times New Roman" panose="02020603050405020304" pitchFamily="18" charset="0"/>
            </a:endParaRPr>
          </a:p>
          <a:p>
            <a:endParaRPr lang="pt-BR" dirty="0"/>
          </a:p>
          <a:p>
            <a:endParaRPr lang="pt-BR" sz="2500" dirty="0">
              <a:latin typeface="Times New Roman" panose="02020603050405020304" pitchFamily="18" charset="0"/>
              <a:cs typeface="Times New Roman" panose="02020603050405020304" pitchFamily="18" charset="0"/>
            </a:endParaRPr>
          </a:p>
          <a:p>
            <a:pPr marL="0" indent="0" algn="just" fontAlgn="base">
              <a:buNone/>
            </a:pPr>
            <a:endParaRPr lang="pt-BR" sz="2500" dirty="0">
              <a:latin typeface="Times New Roman" panose="02020603050405020304" pitchFamily="18" charset="0"/>
              <a:cs typeface="Times New Roman" panose="02020603050405020304" pitchFamily="18" charset="0"/>
            </a:endParaRPr>
          </a:p>
        </p:txBody>
      </p:sp>
      <p:sp>
        <p:nvSpPr>
          <p:cNvPr id="7" name="Espaço Reservado para Conteúdo 4">
            <a:extLst>
              <a:ext uri="{FF2B5EF4-FFF2-40B4-BE49-F238E27FC236}">
                <a16:creationId xmlns:a16="http://schemas.microsoft.com/office/drawing/2014/main" id="{70487DB4-9CA6-BA1F-4000-737D94A22F3B}"/>
              </a:ext>
            </a:extLst>
          </p:cNvPr>
          <p:cNvSpPr>
            <a:spLocks noGrp="1"/>
          </p:cNvSpPr>
          <p:nvPr/>
        </p:nvSpPr>
        <p:spPr>
          <a:xfrm>
            <a:off x="964022" y="2808824"/>
            <a:ext cx="10154918" cy="3452327"/>
          </a:xfrm>
          <a:prstGeom prst="rect">
            <a:avLst/>
          </a:prstGeom>
        </p:spPr>
        <p:txBody>
          <a:bodyPr vert="horz" lIns="0" tIns="0" rIns="0" bIns="0" rtlCol="0" anchor="t" anchorCtr="0">
            <a:normAutofit/>
          </a:bodyPr>
          <a:lstStyle>
            <a:lvl1pPr marL="285750" indent="-285750" algn="l" defTabSz="914400" rtl="0" eaLnBrk="1" latinLnBrk="0" hangingPunct="1">
              <a:lnSpc>
                <a:spcPct val="100000"/>
              </a:lnSpc>
              <a:spcBef>
                <a:spcPts val="1000"/>
              </a:spcBef>
              <a:buFont typeface="Wingdings" panose="05000000000000000000" pitchFamily="2" charset="2"/>
              <a:buChar char="§"/>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endParaRPr lang="pt-BR" dirty="0"/>
          </a:p>
        </p:txBody>
      </p:sp>
      <p:sp>
        <p:nvSpPr>
          <p:cNvPr id="17" name="Retângulo 16">
            <a:extLst>
              <a:ext uri="{FF2B5EF4-FFF2-40B4-BE49-F238E27FC236}">
                <a16:creationId xmlns:a16="http://schemas.microsoft.com/office/drawing/2014/main" id="{1B4FE594-D177-7767-360F-858357760397}"/>
              </a:ext>
            </a:extLst>
          </p:cNvPr>
          <p:cNvSpPr/>
          <p:nvPr/>
        </p:nvSpPr>
        <p:spPr>
          <a:xfrm>
            <a:off x="892304" y="1463692"/>
            <a:ext cx="2330450" cy="76200"/>
          </a:xfrm>
          <a:prstGeom prst="rect">
            <a:avLst/>
          </a:prstGeom>
          <a:solidFill>
            <a:srgbClr val="F7A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1" name="Imagem 10" descr="Uma imagem contendo favo de mel, objeto, luz, tráfego&#10;&#10;Descrição gerada automaticamente">
            <a:extLst>
              <a:ext uri="{FF2B5EF4-FFF2-40B4-BE49-F238E27FC236}">
                <a16:creationId xmlns:a16="http://schemas.microsoft.com/office/drawing/2014/main" id="{D5016726-D642-2908-5F2F-A4F86D46BF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H="1">
            <a:off x="10596766" y="5346055"/>
            <a:ext cx="3958139" cy="2444072"/>
          </a:xfrm>
          <a:prstGeom prst="rect">
            <a:avLst/>
          </a:prstGeom>
        </p:spPr>
      </p:pic>
      <p:pic>
        <p:nvPicPr>
          <p:cNvPr id="10" name="Imagem 9" descr="Uma imagem contendo favo de mel, objeto, luz, tráfego&#10;&#10;Descrição gerada automaticamente">
            <a:extLst>
              <a:ext uri="{FF2B5EF4-FFF2-40B4-BE49-F238E27FC236}">
                <a16:creationId xmlns:a16="http://schemas.microsoft.com/office/drawing/2014/main" id="{0C17A3CA-3AC5-A081-5086-18B3F896EA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40000" flipH="1">
            <a:off x="9241379" y="-472588"/>
            <a:ext cx="3958139" cy="2444072"/>
          </a:xfrm>
          <a:prstGeom prst="rect">
            <a:avLst/>
          </a:prstGeom>
        </p:spPr>
      </p:pic>
      <p:sp>
        <p:nvSpPr>
          <p:cNvPr id="2" name="Rectangle 8">
            <a:extLst>
              <a:ext uri="{FF2B5EF4-FFF2-40B4-BE49-F238E27FC236}">
                <a16:creationId xmlns:a16="http://schemas.microsoft.com/office/drawing/2014/main" id="{CCA8BFDA-58D2-4FF6-AA9C-778A7505383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Tree>
    <p:extLst>
      <p:ext uri="{BB962C8B-B14F-4D97-AF65-F5344CB8AC3E}">
        <p14:creationId xmlns:p14="http://schemas.microsoft.com/office/powerpoint/2010/main" val="2567449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0E57F-D8A8-BEC5-E4F2-AC17D1CB7B4E}"/>
            </a:ext>
          </a:extLst>
        </p:cNvPr>
        <p:cNvGrpSpPr/>
        <p:nvPr/>
      </p:nvGrpSpPr>
      <p:grpSpPr>
        <a:xfrm>
          <a:off x="0" y="0"/>
          <a:ext cx="0" cy="0"/>
          <a:chOff x="0" y="0"/>
          <a:chExt cx="0" cy="0"/>
        </a:xfrm>
      </p:grpSpPr>
      <p:sp>
        <p:nvSpPr>
          <p:cNvPr id="5" name="Título 4">
            <a:extLst>
              <a:ext uri="{FF2B5EF4-FFF2-40B4-BE49-F238E27FC236}">
                <a16:creationId xmlns:a16="http://schemas.microsoft.com/office/drawing/2014/main" id="{3A4DD93F-539A-FC7B-1CE2-B6577AA0DEFE}"/>
              </a:ext>
            </a:extLst>
          </p:cNvPr>
          <p:cNvSpPr>
            <a:spLocks noGrp="1"/>
          </p:cNvSpPr>
          <p:nvPr>
            <p:ph type="title"/>
          </p:nvPr>
        </p:nvSpPr>
        <p:spPr>
          <a:xfrm>
            <a:off x="760745" y="976449"/>
            <a:ext cx="10862218" cy="610863"/>
          </a:xfrm>
        </p:spPr>
        <p:txBody>
          <a:bodyPr rtlCol="0">
            <a:normAutofit fontScale="90000"/>
          </a:bodyPr>
          <a:lstStyle/>
          <a:p>
            <a:br>
              <a:rPr lang="pt-BR" sz="2800" b="1" i="0" dirty="0">
                <a:solidFill>
                  <a:srgbClr val="505050"/>
                </a:solidFill>
                <a:effectLst/>
                <a:latin typeface="var(--campton)"/>
              </a:rPr>
            </a:br>
            <a:r>
              <a:rPr lang="pt-PT" sz="3300" dirty="0">
                <a:latin typeface="Times New Roman" panose="02020603050405020304" pitchFamily="18" charset="0"/>
                <a:cs typeface="Times New Roman" panose="02020603050405020304" pitchFamily="18" charset="0"/>
              </a:rPr>
              <a:t>SUGESTÕES PARA O VEREADORES</a:t>
            </a:r>
            <a:br>
              <a:rPr lang="pt-BR" dirty="0"/>
            </a:br>
            <a:br>
              <a:rPr lang="pt-BR" sz="2400" b="1" i="0" dirty="0">
                <a:solidFill>
                  <a:srgbClr val="505050"/>
                </a:solidFill>
                <a:effectLst/>
                <a:latin typeface="var(--campton)"/>
              </a:rPr>
            </a:br>
            <a:endParaRPr lang="pt-BR" sz="4890" b="1" i="0" dirty="0">
              <a:solidFill>
                <a:srgbClr val="182020"/>
              </a:solidFill>
              <a:effectLst/>
              <a:latin typeface="Times New Roman" panose="02020603050405020304" pitchFamily="18" charset="0"/>
              <a:cs typeface="Times New Roman" panose="02020603050405020304" pitchFamily="18" charset="0"/>
            </a:endParaRPr>
          </a:p>
        </p:txBody>
      </p:sp>
      <p:sp>
        <p:nvSpPr>
          <p:cNvPr id="6" name="Espaço Reservado para Texto 5">
            <a:extLst>
              <a:ext uri="{FF2B5EF4-FFF2-40B4-BE49-F238E27FC236}">
                <a16:creationId xmlns:a16="http://schemas.microsoft.com/office/drawing/2014/main" id="{82989EB9-0CC3-42AA-A4A7-CF2CD1511DEA}"/>
              </a:ext>
            </a:extLst>
          </p:cNvPr>
          <p:cNvSpPr>
            <a:spLocks noGrp="1"/>
          </p:cNvSpPr>
          <p:nvPr>
            <p:ph type="body" idx="1"/>
          </p:nvPr>
        </p:nvSpPr>
        <p:spPr>
          <a:xfrm>
            <a:off x="892304" y="1539892"/>
            <a:ext cx="10453968" cy="4619069"/>
          </a:xfrm>
        </p:spPr>
        <p:txBody>
          <a:bodyPr rtlCol="0">
            <a:noAutofit/>
          </a:bodyPr>
          <a:lstStyle/>
          <a:p>
            <a:r>
              <a:rPr lang="pt-PT" sz="2500" b="1" dirty="0">
                <a:latin typeface="Times New Roman" panose="02020603050405020304" pitchFamily="18" charset="0"/>
                <a:cs typeface="Times New Roman" panose="02020603050405020304" pitchFamily="18" charset="0"/>
              </a:rPr>
              <a:t>PESSOAS EM SITUAÇÃO DE VULNERABILIDADE</a:t>
            </a:r>
            <a:endParaRPr lang="pt-BR" sz="2500" b="1" dirty="0">
              <a:latin typeface="Times New Roman" panose="02020603050405020304" pitchFamily="18" charset="0"/>
              <a:cs typeface="Times New Roman" panose="02020603050405020304" pitchFamily="18" charset="0"/>
            </a:endParaRPr>
          </a:p>
          <a:p>
            <a:pPr marL="0" indent="0">
              <a:buNone/>
            </a:pPr>
            <a:r>
              <a:rPr lang="pt-PT" sz="2500" dirty="0">
                <a:latin typeface="Times New Roman" panose="02020603050405020304" pitchFamily="18" charset="0"/>
                <a:cs typeface="Times New Roman" panose="02020603050405020304" pitchFamily="18" charset="0"/>
              </a:rPr>
              <a:t>Incentivar programas para atendimento às pessoas em situação de risco com a destinação de recursos para a criação de casas de abrigo.</a:t>
            </a:r>
            <a:endParaRPr lang="pt-BR" sz="2500" dirty="0">
              <a:latin typeface="Times New Roman" panose="02020603050405020304" pitchFamily="18" charset="0"/>
              <a:cs typeface="Times New Roman" panose="02020603050405020304" pitchFamily="18" charset="0"/>
            </a:endParaRPr>
          </a:p>
          <a:p>
            <a:pPr marL="0" indent="0">
              <a:buNone/>
            </a:pPr>
            <a:r>
              <a:rPr lang="pt-PT" sz="2500" dirty="0">
                <a:latin typeface="Times New Roman" panose="02020603050405020304" pitchFamily="18" charset="0"/>
                <a:cs typeface="Times New Roman" panose="02020603050405020304" pitchFamily="18" charset="0"/>
              </a:rPr>
              <a:t> </a:t>
            </a:r>
            <a:endParaRPr lang="pt-BR" sz="2500" dirty="0">
              <a:latin typeface="Times New Roman" panose="02020603050405020304" pitchFamily="18" charset="0"/>
              <a:cs typeface="Times New Roman" panose="02020603050405020304" pitchFamily="18" charset="0"/>
            </a:endParaRPr>
          </a:p>
          <a:p>
            <a:r>
              <a:rPr lang="pt-PT" sz="2500" b="1" dirty="0">
                <a:latin typeface="Times New Roman" panose="02020603050405020304" pitchFamily="18" charset="0"/>
                <a:cs typeface="Times New Roman" panose="02020603050405020304" pitchFamily="18" charset="0"/>
              </a:rPr>
              <a:t>PROGRAMA VEREADOR-MIRIM</a:t>
            </a:r>
            <a:endParaRPr lang="pt-BR" sz="2500" b="1" dirty="0">
              <a:latin typeface="Times New Roman" panose="02020603050405020304" pitchFamily="18" charset="0"/>
              <a:cs typeface="Times New Roman" panose="02020603050405020304" pitchFamily="18" charset="0"/>
            </a:endParaRPr>
          </a:p>
          <a:p>
            <a:pPr marL="0" indent="0">
              <a:buNone/>
            </a:pPr>
            <a:r>
              <a:rPr lang="pt-PT" sz="2500" dirty="0">
                <a:latin typeface="Times New Roman" panose="02020603050405020304" pitchFamily="18" charset="0"/>
                <a:cs typeface="Times New Roman" panose="02020603050405020304" pitchFamily="18" charset="0"/>
              </a:rPr>
              <a:t>Apoiar a crianças e adolescentes para ingresso no universo legislativo mostrando como são feitas as leis e oferecendo espaços para debate e aprovação de ideias que podem ser aproveitadas em proposições legis- lativas.</a:t>
            </a:r>
            <a:endParaRPr lang="pt-BR" sz="2500" dirty="0">
              <a:latin typeface="Times New Roman" panose="02020603050405020304" pitchFamily="18" charset="0"/>
              <a:cs typeface="Times New Roman" panose="02020603050405020304" pitchFamily="18" charset="0"/>
            </a:endParaRPr>
          </a:p>
          <a:p>
            <a:pPr marL="0" indent="0">
              <a:buNone/>
            </a:pPr>
            <a:endParaRPr lang="pt-BR" sz="2500" dirty="0">
              <a:latin typeface="Times New Roman" panose="02020603050405020304" pitchFamily="18" charset="0"/>
              <a:cs typeface="Times New Roman" panose="02020603050405020304" pitchFamily="18" charset="0"/>
            </a:endParaRPr>
          </a:p>
          <a:p>
            <a:endParaRPr lang="pt-BR" dirty="0"/>
          </a:p>
          <a:p>
            <a:endParaRPr lang="pt-BR" sz="2500" dirty="0">
              <a:latin typeface="Times New Roman" panose="02020603050405020304" pitchFamily="18" charset="0"/>
              <a:cs typeface="Times New Roman" panose="02020603050405020304" pitchFamily="18" charset="0"/>
            </a:endParaRPr>
          </a:p>
          <a:p>
            <a:pPr marL="0" indent="0" algn="just" fontAlgn="base">
              <a:buNone/>
            </a:pPr>
            <a:endParaRPr lang="pt-BR" sz="2500" dirty="0">
              <a:latin typeface="Times New Roman" panose="02020603050405020304" pitchFamily="18" charset="0"/>
              <a:cs typeface="Times New Roman" panose="02020603050405020304" pitchFamily="18" charset="0"/>
            </a:endParaRPr>
          </a:p>
        </p:txBody>
      </p:sp>
      <p:sp>
        <p:nvSpPr>
          <p:cNvPr id="7" name="Espaço Reservado para Conteúdo 4">
            <a:extLst>
              <a:ext uri="{FF2B5EF4-FFF2-40B4-BE49-F238E27FC236}">
                <a16:creationId xmlns:a16="http://schemas.microsoft.com/office/drawing/2014/main" id="{70487DB4-9CA6-BA1F-4000-737D94A22F3B}"/>
              </a:ext>
            </a:extLst>
          </p:cNvPr>
          <p:cNvSpPr>
            <a:spLocks noGrp="1"/>
          </p:cNvSpPr>
          <p:nvPr/>
        </p:nvSpPr>
        <p:spPr>
          <a:xfrm>
            <a:off x="964022" y="2808824"/>
            <a:ext cx="10154918" cy="3452327"/>
          </a:xfrm>
          <a:prstGeom prst="rect">
            <a:avLst/>
          </a:prstGeom>
        </p:spPr>
        <p:txBody>
          <a:bodyPr vert="horz" lIns="0" tIns="0" rIns="0" bIns="0" rtlCol="0" anchor="t" anchorCtr="0">
            <a:normAutofit/>
          </a:bodyPr>
          <a:lstStyle>
            <a:lvl1pPr marL="285750" indent="-285750" algn="l" defTabSz="914400" rtl="0" eaLnBrk="1" latinLnBrk="0" hangingPunct="1">
              <a:lnSpc>
                <a:spcPct val="100000"/>
              </a:lnSpc>
              <a:spcBef>
                <a:spcPts val="1000"/>
              </a:spcBef>
              <a:buFont typeface="Wingdings" panose="05000000000000000000" pitchFamily="2" charset="2"/>
              <a:buChar char="§"/>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endParaRPr lang="pt-BR" dirty="0"/>
          </a:p>
        </p:txBody>
      </p:sp>
      <p:sp>
        <p:nvSpPr>
          <p:cNvPr id="17" name="Retângulo 16">
            <a:extLst>
              <a:ext uri="{FF2B5EF4-FFF2-40B4-BE49-F238E27FC236}">
                <a16:creationId xmlns:a16="http://schemas.microsoft.com/office/drawing/2014/main" id="{1B4FE594-D177-7767-360F-858357760397}"/>
              </a:ext>
            </a:extLst>
          </p:cNvPr>
          <p:cNvSpPr/>
          <p:nvPr/>
        </p:nvSpPr>
        <p:spPr>
          <a:xfrm>
            <a:off x="892304" y="1463692"/>
            <a:ext cx="2330450" cy="76200"/>
          </a:xfrm>
          <a:prstGeom prst="rect">
            <a:avLst/>
          </a:prstGeom>
          <a:solidFill>
            <a:srgbClr val="F7A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1" name="Imagem 10" descr="Uma imagem contendo favo de mel, objeto, luz, tráfego&#10;&#10;Descrição gerada automaticamente">
            <a:extLst>
              <a:ext uri="{FF2B5EF4-FFF2-40B4-BE49-F238E27FC236}">
                <a16:creationId xmlns:a16="http://schemas.microsoft.com/office/drawing/2014/main" id="{D5016726-D642-2908-5F2F-A4F86D46BF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H="1">
            <a:off x="10596766" y="5346055"/>
            <a:ext cx="3958139" cy="2444072"/>
          </a:xfrm>
          <a:prstGeom prst="rect">
            <a:avLst/>
          </a:prstGeom>
        </p:spPr>
      </p:pic>
      <p:pic>
        <p:nvPicPr>
          <p:cNvPr id="10" name="Imagem 9" descr="Uma imagem contendo favo de mel, objeto, luz, tráfego&#10;&#10;Descrição gerada automaticamente">
            <a:extLst>
              <a:ext uri="{FF2B5EF4-FFF2-40B4-BE49-F238E27FC236}">
                <a16:creationId xmlns:a16="http://schemas.microsoft.com/office/drawing/2014/main" id="{0C17A3CA-3AC5-A081-5086-18B3F896EA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40000" flipH="1">
            <a:off x="9241379" y="-472588"/>
            <a:ext cx="3958139" cy="2444072"/>
          </a:xfrm>
          <a:prstGeom prst="rect">
            <a:avLst/>
          </a:prstGeom>
        </p:spPr>
      </p:pic>
      <p:sp>
        <p:nvSpPr>
          <p:cNvPr id="2" name="Rectangle 8">
            <a:extLst>
              <a:ext uri="{FF2B5EF4-FFF2-40B4-BE49-F238E27FC236}">
                <a16:creationId xmlns:a16="http://schemas.microsoft.com/office/drawing/2014/main" id="{CCA8BFDA-58D2-4FF6-AA9C-778A7505383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Tree>
    <p:extLst>
      <p:ext uri="{BB962C8B-B14F-4D97-AF65-F5344CB8AC3E}">
        <p14:creationId xmlns:p14="http://schemas.microsoft.com/office/powerpoint/2010/main" val="3600960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Data 3"/>
          <p:cNvSpPr>
            <a:spLocks noGrp="1"/>
          </p:cNvSpPr>
          <p:nvPr>
            <p:ph type="dt" sz="half" idx="10"/>
          </p:nvPr>
        </p:nvSpPr>
        <p:spPr/>
        <p:txBody>
          <a:bodyPr/>
          <a:lstStyle/>
          <a:p>
            <a:pPr rtl="0"/>
            <a:fld id="{D94B1CDD-2F73-47CA-A551-F85B4E632EE9}" type="datetime4">
              <a:rPr lang="pt-BR" noProof="0" smtClean="0">
                <a:latin typeface="+mn-lt"/>
              </a:rPr>
              <a:t>20 de novembro de 2024</a:t>
            </a:fld>
            <a:endParaRPr lang="pt-BR" noProof="0">
              <a:latin typeface="+mn-lt"/>
            </a:endParaRPr>
          </a:p>
        </p:txBody>
      </p:sp>
      <p:sp>
        <p:nvSpPr>
          <p:cNvPr id="5" name="Espaço Reservado para Rodapé 4"/>
          <p:cNvSpPr>
            <a:spLocks noGrp="1"/>
          </p:cNvSpPr>
          <p:nvPr>
            <p:ph type="ftr" sz="quarter" idx="11"/>
          </p:nvPr>
        </p:nvSpPr>
        <p:spPr/>
        <p:txBody>
          <a:bodyPr/>
          <a:lstStyle/>
          <a:p>
            <a:pPr rtl="0"/>
            <a:r>
              <a:rPr lang="pt-BR" noProof="0"/>
              <a:t>Análise Anual</a:t>
            </a:r>
            <a:endParaRPr lang="pt-BR" b="0" noProof="0"/>
          </a:p>
        </p:txBody>
      </p:sp>
      <p:sp>
        <p:nvSpPr>
          <p:cNvPr id="6" name="Espaço Reservado para Número de Slide 5"/>
          <p:cNvSpPr>
            <a:spLocks noGrp="1"/>
          </p:cNvSpPr>
          <p:nvPr>
            <p:ph type="sldNum" sz="quarter" idx="12"/>
          </p:nvPr>
        </p:nvSpPr>
        <p:spPr/>
        <p:txBody>
          <a:bodyPr/>
          <a:lstStyle/>
          <a:p>
            <a:pPr rtl="0"/>
            <a:fld id="{294A09A9-5501-47C1-A89A-A340965A2BE2}" type="slidenum">
              <a:rPr lang="pt-BR" noProof="0" smtClean="0"/>
              <a:t>14</a:t>
            </a:fld>
            <a:endParaRPr lang="pt-BR" noProof="0">
              <a:latin typeface="+mn-lt"/>
            </a:endParaRPr>
          </a:p>
        </p:txBody>
      </p:sp>
      <p:sp>
        <p:nvSpPr>
          <p:cNvPr id="11" name="Título 10"/>
          <p:cNvSpPr>
            <a:spLocks noGrp="1"/>
          </p:cNvSpPr>
          <p:nvPr>
            <p:ph type="title"/>
          </p:nvPr>
        </p:nvSpPr>
        <p:spPr>
          <a:xfrm>
            <a:off x="1035778" y="914401"/>
            <a:ext cx="10120744" cy="1339958"/>
          </a:xfrm>
        </p:spPr>
        <p:txBody>
          <a:bodyPr rtlCol="0">
            <a:normAutofit/>
          </a:bodyPr>
          <a:lstStyle/>
          <a:p>
            <a:pPr algn="ctr"/>
            <a:r>
              <a:rPr lang="pt-BR" b="1" i="0" dirty="0">
                <a:solidFill>
                  <a:srgbClr val="182020"/>
                </a:solidFill>
                <a:effectLst/>
                <a:latin typeface="Times New Roman" panose="02020603050405020304" pitchFamily="18" charset="0"/>
                <a:cs typeface="Times New Roman" panose="02020603050405020304" pitchFamily="18" charset="0"/>
              </a:rPr>
              <a:t>Livros</a:t>
            </a:r>
          </a:p>
        </p:txBody>
      </p:sp>
      <p:sp>
        <p:nvSpPr>
          <p:cNvPr id="12" name="Espaço Reservado para Conteúdo 11"/>
          <p:cNvSpPr>
            <a:spLocks noGrp="1"/>
          </p:cNvSpPr>
          <p:nvPr>
            <p:ph sz="half" idx="2"/>
          </p:nvPr>
        </p:nvSpPr>
        <p:spPr>
          <a:xfrm>
            <a:off x="952500" y="3009965"/>
            <a:ext cx="10626790" cy="3192491"/>
          </a:xfrm>
        </p:spPr>
        <p:txBody>
          <a:bodyPr rtlCol="0">
            <a:normAutofit/>
          </a:bodyPr>
          <a:lstStyle/>
          <a:p>
            <a:pPr algn="l"/>
            <a:r>
              <a:rPr lang="pt-BR" sz="2000" i="0" dirty="0">
                <a:effectLst/>
                <a:latin typeface="Nunito Sans" panose="020F0502020204030204" pitchFamily="2" charset="0"/>
              </a:rPr>
              <a:t>.</a:t>
            </a:r>
          </a:p>
          <a:p>
            <a:pPr marL="0" indent="0" rtl="0">
              <a:buNone/>
            </a:pPr>
            <a:endParaRPr lang="pt-BR" dirty="0"/>
          </a:p>
          <a:p>
            <a:pPr rtl="0"/>
            <a:endParaRPr lang="pt-BR" dirty="0"/>
          </a:p>
        </p:txBody>
      </p:sp>
      <p:sp>
        <p:nvSpPr>
          <p:cNvPr id="17" name="Retângulo 16"/>
          <p:cNvSpPr/>
          <p:nvPr/>
        </p:nvSpPr>
        <p:spPr>
          <a:xfrm>
            <a:off x="4237990" y="1936463"/>
            <a:ext cx="3716020" cy="76200"/>
          </a:xfrm>
          <a:prstGeom prst="rect">
            <a:avLst/>
          </a:prstGeom>
          <a:solidFill>
            <a:srgbClr val="F7A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3" name="Imagem 12" descr="Desenho de uma pessoa&#10;&#10;Descrição gerada automaticamente com confiança mé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1830" y="1236058"/>
            <a:ext cx="873760" cy="776605"/>
          </a:xfrm>
          <a:prstGeom prst="rect">
            <a:avLst/>
          </a:prstGeom>
        </p:spPr>
      </p:pic>
      <p:pic>
        <p:nvPicPr>
          <p:cNvPr id="16" name="Imagem 15" descr="Uma imagem contendo favo de mel, objeto, luz, tráfego&#10;&#10;Descrição gerada automaticamen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8100000" flipH="1">
            <a:off x="9314743" y="5870278"/>
            <a:ext cx="3958139" cy="2444072"/>
          </a:xfrm>
          <a:prstGeom prst="rect">
            <a:avLst/>
          </a:prstGeom>
        </p:spPr>
      </p:pic>
      <p:pic>
        <p:nvPicPr>
          <p:cNvPr id="19" name="Imagem 18">
            <a:extLst>
              <a:ext uri="{FF2B5EF4-FFF2-40B4-BE49-F238E27FC236}">
                <a16:creationId xmlns:a16="http://schemas.microsoft.com/office/drawing/2014/main" id="{F34E2F96-14FF-FCD5-07FB-3BD9CAA2471D}"/>
              </a:ext>
            </a:extLst>
          </p:cNvPr>
          <p:cNvPicPr>
            <a:picLocks noChangeAspect="1"/>
          </p:cNvPicPr>
          <p:nvPr/>
        </p:nvPicPr>
        <p:blipFill>
          <a:blip r:embed="rId4"/>
          <a:stretch>
            <a:fillRect/>
          </a:stretch>
        </p:blipFill>
        <p:spPr>
          <a:xfrm>
            <a:off x="4644596" y="2534613"/>
            <a:ext cx="2219442" cy="3173134"/>
          </a:xfrm>
          <a:prstGeom prst="rect">
            <a:avLst/>
          </a:prstGeom>
        </p:spPr>
      </p:pic>
      <p:pic>
        <p:nvPicPr>
          <p:cNvPr id="2" name="Imagem 1">
            <a:extLst>
              <a:ext uri="{FF2B5EF4-FFF2-40B4-BE49-F238E27FC236}">
                <a16:creationId xmlns:a16="http://schemas.microsoft.com/office/drawing/2014/main" id="{C2175D20-F232-4EDD-B73D-6796828C44A2}"/>
              </a:ext>
            </a:extLst>
          </p:cNvPr>
          <p:cNvPicPr>
            <a:picLocks noChangeAspect="1"/>
          </p:cNvPicPr>
          <p:nvPr/>
        </p:nvPicPr>
        <p:blipFill>
          <a:blip r:embed="rId5"/>
          <a:stretch>
            <a:fillRect/>
          </a:stretch>
        </p:blipFill>
        <p:spPr>
          <a:xfrm>
            <a:off x="2425155" y="2531170"/>
            <a:ext cx="2219441" cy="3197904"/>
          </a:xfrm>
          <a:prstGeom prst="rect">
            <a:avLst/>
          </a:prstGeom>
        </p:spPr>
      </p:pic>
      <p:pic>
        <p:nvPicPr>
          <p:cNvPr id="8" name="Imagem 7">
            <a:extLst>
              <a:ext uri="{FF2B5EF4-FFF2-40B4-BE49-F238E27FC236}">
                <a16:creationId xmlns:a16="http://schemas.microsoft.com/office/drawing/2014/main" id="{48EDB80C-9DF7-4354-AE6A-2DFE1392AF5B}"/>
              </a:ext>
            </a:extLst>
          </p:cNvPr>
          <p:cNvPicPr>
            <a:picLocks noChangeAspect="1"/>
          </p:cNvPicPr>
          <p:nvPr/>
        </p:nvPicPr>
        <p:blipFill>
          <a:blip r:embed="rId6"/>
          <a:stretch>
            <a:fillRect/>
          </a:stretch>
        </p:blipFill>
        <p:spPr>
          <a:xfrm>
            <a:off x="62752" y="2531170"/>
            <a:ext cx="2383149" cy="3176576"/>
          </a:xfrm>
          <a:prstGeom prst="rect">
            <a:avLst/>
          </a:prstGeom>
        </p:spPr>
      </p:pic>
      <p:pic>
        <p:nvPicPr>
          <p:cNvPr id="10" name="Imagem 9">
            <a:extLst>
              <a:ext uri="{FF2B5EF4-FFF2-40B4-BE49-F238E27FC236}">
                <a16:creationId xmlns:a16="http://schemas.microsoft.com/office/drawing/2014/main" id="{0CB6CEBE-8399-486F-9E4A-E70B7DECB387}"/>
              </a:ext>
            </a:extLst>
          </p:cNvPr>
          <p:cNvPicPr>
            <a:picLocks noChangeAspect="1"/>
          </p:cNvPicPr>
          <p:nvPr/>
        </p:nvPicPr>
        <p:blipFill>
          <a:blip r:embed="rId7"/>
          <a:stretch>
            <a:fillRect/>
          </a:stretch>
        </p:blipFill>
        <p:spPr>
          <a:xfrm>
            <a:off x="6880631" y="2545277"/>
            <a:ext cx="2149658" cy="3173134"/>
          </a:xfrm>
          <a:prstGeom prst="rect">
            <a:avLst/>
          </a:prstGeom>
        </p:spPr>
      </p:pic>
      <p:pic>
        <p:nvPicPr>
          <p:cNvPr id="15" name="Imagem 14">
            <a:extLst>
              <a:ext uri="{FF2B5EF4-FFF2-40B4-BE49-F238E27FC236}">
                <a16:creationId xmlns:a16="http://schemas.microsoft.com/office/drawing/2014/main" id="{D975855B-6F4E-48B2-B28B-3A45F402E910}"/>
              </a:ext>
            </a:extLst>
          </p:cNvPr>
          <p:cNvPicPr>
            <a:picLocks noChangeAspect="1"/>
          </p:cNvPicPr>
          <p:nvPr/>
        </p:nvPicPr>
        <p:blipFill>
          <a:blip r:embed="rId8"/>
          <a:stretch>
            <a:fillRect/>
          </a:stretch>
        </p:blipFill>
        <p:spPr>
          <a:xfrm>
            <a:off x="9009209" y="2545276"/>
            <a:ext cx="2591162" cy="316246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Data 3"/>
          <p:cNvSpPr>
            <a:spLocks noGrp="1"/>
          </p:cNvSpPr>
          <p:nvPr>
            <p:ph type="dt" sz="half" idx="10"/>
          </p:nvPr>
        </p:nvSpPr>
        <p:spPr/>
        <p:txBody>
          <a:bodyPr/>
          <a:lstStyle/>
          <a:p>
            <a:pPr rtl="0"/>
            <a:fld id="{D94B1CDD-2F73-47CA-A551-F85B4E632EE9}" type="datetime4">
              <a:rPr lang="pt-BR" noProof="0" smtClean="0">
                <a:latin typeface="+mn-lt"/>
              </a:rPr>
              <a:t>20 de novembro de 2024</a:t>
            </a:fld>
            <a:endParaRPr lang="pt-BR" noProof="0">
              <a:latin typeface="+mn-lt"/>
            </a:endParaRPr>
          </a:p>
        </p:txBody>
      </p:sp>
      <p:sp>
        <p:nvSpPr>
          <p:cNvPr id="5" name="Espaço Reservado para Rodapé 4"/>
          <p:cNvSpPr>
            <a:spLocks noGrp="1"/>
          </p:cNvSpPr>
          <p:nvPr>
            <p:ph type="ftr" sz="quarter" idx="11"/>
          </p:nvPr>
        </p:nvSpPr>
        <p:spPr/>
        <p:txBody>
          <a:bodyPr/>
          <a:lstStyle/>
          <a:p>
            <a:pPr rtl="0"/>
            <a:r>
              <a:rPr lang="pt-BR" noProof="0"/>
              <a:t>Análise Anual</a:t>
            </a:r>
            <a:endParaRPr lang="pt-BR" b="0" noProof="0"/>
          </a:p>
        </p:txBody>
      </p:sp>
      <p:sp>
        <p:nvSpPr>
          <p:cNvPr id="6" name="Espaço Reservado para Número de Slide 5"/>
          <p:cNvSpPr>
            <a:spLocks noGrp="1"/>
          </p:cNvSpPr>
          <p:nvPr>
            <p:ph type="sldNum" sz="quarter" idx="12"/>
          </p:nvPr>
        </p:nvSpPr>
        <p:spPr/>
        <p:txBody>
          <a:bodyPr/>
          <a:lstStyle/>
          <a:p>
            <a:pPr rtl="0"/>
            <a:fld id="{294A09A9-5501-47C1-A89A-A340965A2BE2}" type="slidenum">
              <a:rPr lang="pt-BR" noProof="0" smtClean="0"/>
              <a:t>15</a:t>
            </a:fld>
            <a:endParaRPr lang="pt-BR" noProof="0">
              <a:latin typeface="+mn-lt"/>
            </a:endParaRPr>
          </a:p>
        </p:txBody>
      </p:sp>
      <p:sp>
        <p:nvSpPr>
          <p:cNvPr id="9" name="Título 8"/>
          <p:cNvSpPr>
            <a:spLocks noGrp="1"/>
          </p:cNvSpPr>
          <p:nvPr>
            <p:ph type="title"/>
          </p:nvPr>
        </p:nvSpPr>
        <p:spPr>
          <a:xfrm>
            <a:off x="971550" y="1997710"/>
            <a:ext cx="10920095" cy="3076575"/>
          </a:xfrm>
        </p:spPr>
        <p:txBody>
          <a:bodyPr>
            <a:normAutofit fontScale="90000"/>
          </a:bodyPr>
          <a:lstStyle/>
          <a:p>
            <a:br>
              <a:rPr lang="pt-BR" sz="3000" b="0" i="0" dirty="0">
                <a:solidFill>
                  <a:srgbClr val="000000"/>
                </a:solidFill>
                <a:effectLst/>
                <a:latin typeface="Times New Roman" panose="02020603050405020304" pitchFamily="18" charset="0"/>
                <a:cs typeface="Times New Roman" panose="02020603050405020304" pitchFamily="18" charset="0"/>
              </a:rPr>
            </a:br>
            <a:br>
              <a:rPr lang="pt-BR" sz="3000" b="0" i="0" dirty="0">
                <a:solidFill>
                  <a:srgbClr val="000000"/>
                </a:solidFill>
                <a:effectLst/>
                <a:latin typeface="Times New Roman" panose="02020603050405020304" pitchFamily="18" charset="0"/>
                <a:cs typeface="Times New Roman" panose="02020603050405020304" pitchFamily="18" charset="0"/>
              </a:rPr>
            </a:br>
            <a:r>
              <a:rPr lang="pt-BR" sz="2200" b="0" dirty="0">
                <a:latin typeface="Times New Roman" panose="02020603050405020304" pitchFamily="18" charset="0"/>
                <a:cs typeface="Times New Roman" panose="02020603050405020304" pitchFamily="18" charset="0"/>
              </a:rPr>
              <a:t>Só existem dois dias no ano que nada pode ser feito. Um se chama ontem e o outro se chama amanhã, portanto hoje é o dia certo para amar, acreditar, fazer e principalmente viver.</a:t>
            </a:r>
            <a:br>
              <a:rPr lang="pt-BR" sz="2200" b="0" dirty="0">
                <a:latin typeface="Times New Roman" panose="02020603050405020304" pitchFamily="18" charset="0"/>
                <a:cs typeface="Times New Roman" panose="02020603050405020304" pitchFamily="18" charset="0"/>
              </a:rPr>
            </a:br>
            <a:br>
              <a:rPr lang="pt-BR" sz="2200" b="0" dirty="0">
                <a:latin typeface="Times New Roman" panose="02020603050405020304" pitchFamily="18" charset="0"/>
                <a:cs typeface="Times New Roman" panose="02020603050405020304" pitchFamily="18" charset="0"/>
              </a:rPr>
            </a:br>
            <a:r>
              <a:rPr lang="pt-BR" sz="2200" b="0" dirty="0">
                <a:latin typeface="Times New Roman" panose="02020603050405020304" pitchFamily="18" charset="0"/>
                <a:cs typeface="Times New Roman" panose="02020603050405020304" pitchFamily="18" charset="0"/>
              </a:rPr>
              <a:t>Dalai Lama</a:t>
            </a:r>
            <a:br>
              <a:rPr lang="pt-BR" b="0" dirty="0"/>
            </a:br>
            <a:br>
              <a:rPr lang="pt-BR" sz="3000" b="0" i="0" dirty="0">
                <a:solidFill>
                  <a:srgbClr val="000000"/>
                </a:solidFill>
                <a:effectLst/>
                <a:latin typeface="Times New Roman" panose="02020603050405020304" pitchFamily="18" charset="0"/>
                <a:cs typeface="Times New Roman" panose="02020603050405020304" pitchFamily="18" charset="0"/>
              </a:rPr>
            </a:br>
            <a:br>
              <a:rPr lang="pt-BR" sz="3000" b="0" i="0" dirty="0">
                <a:solidFill>
                  <a:srgbClr val="000000"/>
                </a:solidFill>
                <a:effectLst/>
                <a:latin typeface="Times New Roman" panose="02020603050405020304" pitchFamily="18" charset="0"/>
                <a:cs typeface="Times New Roman" panose="02020603050405020304" pitchFamily="18" charset="0"/>
              </a:rPr>
            </a:br>
            <a:r>
              <a:rPr lang="pt-BR" sz="1700" b="0" i="0" dirty="0">
                <a:solidFill>
                  <a:srgbClr val="000000"/>
                </a:solidFill>
                <a:effectLst/>
                <a:latin typeface="Times New Roman" panose="02020603050405020304" pitchFamily="18" charset="0"/>
                <a:cs typeface="Times New Roman" panose="02020603050405020304" pitchFamily="18" charset="0"/>
              </a:rPr>
              <a:t>Patrícia Pimenta </a:t>
            </a:r>
            <a:br>
              <a:rPr lang="pt-BR" sz="3000" b="0" i="0" dirty="0">
                <a:solidFill>
                  <a:srgbClr val="000000"/>
                </a:solidFill>
                <a:effectLst/>
                <a:latin typeface="Times New Roman" panose="02020603050405020304" pitchFamily="18" charset="0"/>
                <a:cs typeface="Times New Roman" panose="02020603050405020304" pitchFamily="18" charset="0"/>
              </a:rPr>
            </a:br>
            <a:r>
              <a:rPr lang="pt-BR" sz="1300" b="0" i="0" dirty="0">
                <a:solidFill>
                  <a:srgbClr val="000000"/>
                </a:solidFill>
                <a:effectLst/>
                <a:latin typeface="Times New Roman" panose="02020603050405020304" pitchFamily="18" charset="0"/>
                <a:cs typeface="Times New Roman" panose="02020603050405020304" pitchFamily="18" charset="0"/>
              </a:rPr>
              <a:t>Mestra em Gestão </a:t>
            </a:r>
            <a:r>
              <a:rPr lang="pt-BR" sz="1300" b="0" dirty="0">
                <a:solidFill>
                  <a:srgbClr val="000000"/>
                </a:solidFill>
                <a:latin typeface="Times New Roman" panose="02020603050405020304" pitchFamily="18" charset="0"/>
                <a:cs typeface="Times New Roman" panose="02020603050405020304" pitchFamily="18" charset="0"/>
              </a:rPr>
              <a:t>Pública e Privada Organizacional </a:t>
            </a:r>
            <a:br>
              <a:rPr lang="pt-BR" sz="1300" b="0" dirty="0">
                <a:solidFill>
                  <a:srgbClr val="000000"/>
                </a:solidFill>
                <a:latin typeface="Times New Roman" panose="02020603050405020304" pitchFamily="18" charset="0"/>
                <a:cs typeface="Times New Roman" panose="02020603050405020304" pitchFamily="18" charset="0"/>
              </a:rPr>
            </a:br>
            <a:r>
              <a:rPr lang="pt-BR" sz="1300" b="0" dirty="0">
                <a:solidFill>
                  <a:srgbClr val="000000"/>
                </a:solidFill>
                <a:latin typeface="Times New Roman" panose="02020603050405020304" pitchFamily="18" charset="0"/>
                <a:cs typeface="Times New Roman" panose="02020603050405020304" pitchFamily="18" charset="0"/>
              </a:rPr>
              <a:t>Doutoranda Direto Desenvolvimento Corporativo e Gestão Pública e Privado.</a:t>
            </a:r>
            <a:endParaRPr lang="pt-BR" sz="1300" b="0" dirty="0">
              <a:latin typeface="Times New Roman" panose="02020603050405020304" pitchFamily="18" charset="0"/>
              <a:cs typeface="Times New Roman" panose="02020603050405020304" pitchFamily="18" charset="0"/>
            </a:endParaRPr>
          </a:p>
        </p:txBody>
      </p:sp>
      <p:sp>
        <p:nvSpPr>
          <p:cNvPr id="10" name="Título 8"/>
          <p:cNvSpPr>
            <a:spLocks noGrp="1"/>
          </p:cNvSpPr>
          <p:nvPr/>
        </p:nvSpPr>
        <p:spPr>
          <a:xfrm>
            <a:off x="971550" y="1490980"/>
            <a:ext cx="1717040" cy="18319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sz="20000" dirty="0">
                <a:solidFill>
                  <a:srgbClr val="182020"/>
                </a:solidFill>
                <a:latin typeface="Arial" panose="020B0604020202020204" pitchFamily="34" charset="0"/>
                <a:cs typeface="Arial" panose="020B0604020202020204" pitchFamily="34" charset="0"/>
              </a:rPr>
              <a:t>“</a:t>
            </a:r>
            <a:endParaRPr lang="pt-BR" sz="20000" dirty="0">
              <a:solidFill>
                <a:srgbClr val="182020"/>
              </a:solidFill>
              <a:latin typeface="Times New Roman" panose="02020603050405020304" pitchFamily="18" charset="0"/>
              <a:cs typeface="Times New Roman" panose="02020603050405020304" pitchFamily="18" charset="0"/>
            </a:endParaRPr>
          </a:p>
        </p:txBody>
      </p:sp>
      <p:pic>
        <p:nvPicPr>
          <p:cNvPr id="16" name="Espaço Reservado para Tabela 15" descr="Uma imagem contendo favo de mel, objeto, luz, tráfego&#10;&#10;Descrição gerada automaticament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480000" flipH="1">
            <a:off x="8787130" y="-1153160"/>
            <a:ext cx="4199255" cy="2593340"/>
          </a:xfrm>
          <a:prstGeom prst="rect">
            <a:avLst/>
          </a:prstGeom>
        </p:spPr>
      </p:pic>
      <p:pic>
        <p:nvPicPr>
          <p:cNvPr id="11" name="Espaço Reservado para Tabela 15" descr="Uma imagem contendo favo de mel, objeto, luz, tráfego&#10;&#10;Descrição gerada automaticament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H="1">
            <a:off x="8787130" y="5352415"/>
            <a:ext cx="4199255" cy="259334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ângulo 11"/>
          <p:cNvSpPr/>
          <p:nvPr/>
        </p:nvSpPr>
        <p:spPr>
          <a:xfrm>
            <a:off x="-114300" y="-114300"/>
            <a:ext cx="12420600" cy="7086600"/>
          </a:xfrm>
          <a:prstGeom prst="rect">
            <a:avLst/>
          </a:prstGeom>
          <a:solidFill>
            <a:srgbClr val="F3F3F3"/>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pt-BR" altLang="en-US"/>
          </a:p>
        </p:txBody>
      </p:sp>
      <p:sp>
        <p:nvSpPr>
          <p:cNvPr id="4" name="Espaço Reservado para Data 3"/>
          <p:cNvSpPr>
            <a:spLocks noGrp="1"/>
          </p:cNvSpPr>
          <p:nvPr>
            <p:ph type="dt" sz="half" idx="11"/>
          </p:nvPr>
        </p:nvSpPr>
        <p:spPr/>
        <p:txBody>
          <a:bodyPr/>
          <a:lstStyle/>
          <a:p>
            <a:pPr rtl="0"/>
            <a:fld id="{D94B1CDD-2F73-47CA-A551-F85B4E632EE9}" type="datetime4">
              <a:rPr lang="pt-BR" noProof="0" smtClean="0">
                <a:latin typeface="+mn-lt"/>
              </a:rPr>
              <a:t>20 de novembro de 2024</a:t>
            </a:fld>
            <a:endParaRPr lang="pt-BR" noProof="0">
              <a:latin typeface="+mn-lt"/>
            </a:endParaRPr>
          </a:p>
        </p:txBody>
      </p:sp>
      <p:sp>
        <p:nvSpPr>
          <p:cNvPr id="5" name="Espaço Reservado para Rodapé 4"/>
          <p:cNvSpPr>
            <a:spLocks noGrp="1"/>
          </p:cNvSpPr>
          <p:nvPr>
            <p:ph type="ftr" sz="quarter" idx="12"/>
          </p:nvPr>
        </p:nvSpPr>
        <p:spPr/>
        <p:txBody>
          <a:bodyPr/>
          <a:lstStyle/>
          <a:p>
            <a:pPr rtl="0"/>
            <a:r>
              <a:rPr lang="pt-BR" noProof="0"/>
              <a:t>Análise Anual</a:t>
            </a:r>
            <a:endParaRPr lang="pt-BR" b="0" noProof="0"/>
          </a:p>
        </p:txBody>
      </p:sp>
      <p:sp>
        <p:nvSpPr>
          <p:cNvPr id="6" name="Espaço Reservado para Número de Slide 5"/>
          <p:cNvSpPr>
            <a:spLocks noGrp="1"/>
          </p:cNvSpPr>
          <p:nvPr>
            <p:ph type="sldNum" sz="quarter" idx="13"/>
          </p:nvPr>
        </p:nvSpPr>
        <p:spPr/>
        <p:txBody>
          <a:bodyPr/>
          <a:lstStyle/>
          <a:p>
            <a:pPr rtl="0"/>
            <a:fld id="{294A09A9-5501-47C1-A89A-A340965A2BE2}" type="slidenum">
              <a:rPr lang="pt-BR" noProof="0" smtClean="0"/>
              <a:t>16</a:t>
            </a:fld>
            <a:endParaRPr lang="pt-BR" noProof="0">
              <a:latin typeface="+mn-lt"/>
            </a:endParaRPr>
          </a:p>
        </p:txBody>
      </p:sp>
      <p:pic>
        <p:nvPicPr>
          <p:cNvPr id="9" name="Espaço Reservado para Tabela 8" descr="Mulher em pé posando para foto&#10;&#10;Descrição gerada automaticamente"/>
          <p:cNvPicPr>
            <a:picLocks noGrp="1" noChangeAspect="1"/>
          </p:cNvPicPr>
          <p:nvPr>
            <p:ph type="tbl" sz="quarter" idx="10"/>
          </p:nvPr>
        </p:nvPicPr>
        <p:blipFill>
          <a:blip r:embed="rId2">
            <a:extLst>
              <a:ext uri="{28A0092B-C50C-407E-A947-70E740481C1C}">
                <a14:useLocalDpi xmlns:a14="http://schemas.microsoft.com/office/drawing/2010/main" val="0"/>
              </a:ext>
            </a:extLst>
          </a:blip>
          <a:stretch>
            <a:fillRect/>
          </a:stretch>
        </p:blipFill>
        <p:spPr>
          <a:xfrm>
            <a:off x="5084445" y="-145733"/>
            <a:ext cx="9540875" cy="7149465"/>
          </a:xfrm>
          <a:prstGeom prst="rect">
            <a:avLst/>
          </a:prstGeom>
          <a:ln>
            <a:noFill/>
          </a:ln>
          <a:effectLst>
            <a:softEdge rad="127000"/>
          </a:effectLst>
        </p:spPr>
      </p:pic>
      <p:pic>
        <p:nvPicPr>
          <p:cNvPr id="17" name="Espaço Reservado para Tabela 15" descr="Uma imagem contendo favo de mel, objeto, luz, tráfego&#10;&#10;Descrição gerada automaticament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flipH="1">
            <a:off x="-498475" y="6332220"/>
            <a:ext cx="2189480" cy="1352550"/>
          </a:xfrm>
          <a:prstGeom prst="rect">
            <a:avLst/>
          </a:prstGeom>
        </p:spPr>
      </p:pic>
      <p:pic>
        <p:nvPicPr>
          <p:cNvPr id="20" name="Espaço Reservado para Tabela 15" descr="Uma imagem contendo favo de mel, objeto, luz, tráfego&#10;&#10;Descrição gerada automaticament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7760000" flipH="1">
            <a:off x="10507345" y="-220980"/>
            <a:ext cx="3290570" cy="2032000"/>
          </a:xfrm>
          <a:prstGeom prst="rect">
            <a:avLst/>
          </a:prstGeom>
        </p:spPr>
      </p:pic>
      <p:pic>
        <p:nvPicPr>
          <p:cNvPr id="3" name="Picture 2" descr="Asset 4@4x"/>
          <p:cNvPicPr>
            <a:picLocks noChangeAspect="1"/>
          </p:cNvPicPr>
          <p:nvPr/>
        </p:nvPicPr>
        <p:blipFill>
          <a:blip r:embed="rId5"/>
          <a:stretch>
            <a:fillRect/>
          </a:stretch>
        </p:blipFill>
        <p:spPr>
          <a:xfrm>
            <a:off x="3439194" y="1950358"/>
            <a:ext cx="1199481" cy="879899"/>
          </a:xfrm>
          <a:prstGeom prst="rect">
            <a:avLst/>
          </a:prstGeom>
        </p:spPr>
      </p:pic>
      <p:grpSp>
        <p:nvGrpSpPr>
          <p:cNvPr id="22" name="Group 21"/>
          <p:cNvGrpSpPr/>
          <p:nvPr/>
        </p:nvGrpSpPr>
        <p:grpSpPr>
          <a:xfrm>
            <a:off x="625475" y="3260090"/>
            <a:ext cx="5116830" cy="2501265"/>
            <a:chOff x="1947" y="5146"/>
            <a:chExt cx="8058" cy="3939"/>
          </a:xfrm>
        </p:grpSpPr>
        <p:sp>
          <p:nvSpPr>
            <p:cNvPr id="15" name="Título 10"/>
            <p:cNvSpPr>
              <a:spLocks noGrp="1"/>
            </p:cNvSpPr>
            <p:nvPr/>
          </p:nvSpPr>
          <p:spPr>
            <a:xfrm>
              <a:off x="4917" y="5692"/>
              <a:ext cx="3926" cy="568"/>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rtl="0"/>
              <a:r>
                <a:rPr lang="pt-BR" sz="2200" dirty="0">
                  <a:latin typeface="Calibri" panose="020F0502020204030204" charset="0"/>
                  <a:cs typeface="Calibri" panose="020F0502020204030204" charset="0"/>
                </a:rPr>
                <a:t>(69)9 9960-9424</a:t>
              </a:r>
            </a:p>
          </p:txBody>
        </p:sp>
        <p:pic>
          <p:nvPicPr>
            <p:cNvPr id="7" name="Picture 6" descr="WhatsApp-icone-3"/>
            <p:cNvPicPr>
              <a:picLocks noChangeAspect="1"/>
            </p:cNvPicPr>
            <p:nvPr/>
          </p:nvPicPr>
          <p:blipFill>
            <a:blip r:embed="rId6"/>
            <a:stretch>
              <a:fillRect/>
            </a:stretch>
          </p:blipFill>
          <p:spPr>
            <a:xfrm>
              <a:off x="4203" y="5608"/>
              <a:ext cx="648" cy="652"/>
            </a:xfrm>
            <a:prstGeom prst="rect">
              <a:avLst/>
            </a:prstGeom>
          </p:spPr>
        </p:pic>
        <p:pic>
          <p:nvPicPr>
            <p:cNvPr id="2" name="Picture 1"/>
            <p:cNvPicPr>
              <a:picLocks noChangeAspect="1"/>
            </p:cNvPicPr>
            <p:nvPr/>
          </p:nvPicPr>
          <p:blipFill>
            <a:blip r:embed="rId7"/>
            <a:srcRect l="30144" t="42787" r="30494" b="39500"/>
            <a:stretch>
              <a:fillRect/>
            </a:stretch>
          </p:blipFill>
          <p:spPr>
            <a:xfrm>
              <a:off x="1947" y="5146"/>
              <a:ext cx="1913" cy="1913"/>
            </a:xfrm>
            <a:prstGeom prst="rect">
              <a:avLst/>
            </a:prstGeom>
          </p:spPr>
        </p:pic>
        <p:pic>
          <p:nvPicPr>
            <p:cNvPr id="11" name="Picture 10"/>
            <p:cNvPicPr>
              <a:picLocks noChangeAspect="1"/>
            </p:cNvPicPr>
            <p:nvPr/>
          </p:nvPicPr>
          <p:blipFill>
            <a:blip r:embed="rId8"/>
            <a:srcRect l="21584" t="26681" r="20842" b="31827"/>
            <a:stretch>
              <a:fillRect/>
            </a:stretch>
          </p:blipFill>
          <p:spPr>
            <a:xfrm>
              <a:off x="1947" y="7185"/>
              <a:ext cx="1913" cy="1900"/>
            </a:xfrm>
            <a:prstGeom prst="rect">
              <a:avLst/>
            </a:prstGeom>
          </p:spPr>
        </p:pic>
        <p:sp>
          <p:nvSpPr>
            <p:cNvPr id="19" name="Título 10"/>
            <p:cNvSpPr>
              <a:spLocks noGrp="1"/>
            </p:cNvSpPr>
            <p:nvPr/>
          </p:nvSpPr>
          <p:spPr>
            <a:xfrm>
              <a:off x="4803" y="7681"/>
              <a:ext cx="5202" cy="568"/>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rtl="0"/>
              <a:r>
                <a:rPr lang="pt-BR" sz="1600" dirty="0">
                  <a:latin typeface="Calibri" panose="020F0502020204030204" charset="0"/>
                  <a:cs typeface="Calibri" panose="020F0502020204030204" charset="0"/>
                </a:rPr>
                <a:t>@</a:t>
              </a:r>
              <a:r>
                <a:rPr lang="pt-BR" sz="1600" dirty="0" err="1">
                  <a:latin typeface="Calibri" panose="020F0502020204030204" charset="0"/>
                  <a:cs typeface="Calibri" panose="020F0502020204030204" charset="0"/>
                </a:rPr>
                <a:t>patriciapimenta_ma</a:t>
              </a:r>
              <a:endParaRPr lang="pt-BR" sz="1600" dirty="0">
                <a:latin typeface="Calibri" panose="020F0502020204030204" charset="0"/>
                <a:cs typeface="Calibri" panose="020F0502020204030204" charset="0"/>
              </a:endParaRPr>
            </a:p>
          </p:txBody>
        </p:sp>
        <p:pic>
          <p:nvPicPr>
            <p:cNvPr id="21" name="Picture 20" descr="instagram-icone-icon-1"/>
            <p:cNvPicPr>
              <a:picLocks noChangeAspect="1"/>
            </p:cNvPicPr>
            <p:nvPr/>
          </p:nvPicPr>
          <p:blipFill>
            <a:blip r:embed="rId9"/>
            <a:stretch>
              <a:fillRect/>
            </a:stretch>
          </p:blipFill>
          <p:spPr>
            <a:xfrm>
              <a:off x="4281" y="7854"/>
              <a:ext cx="395" cy="395"/>
            </a:xfrm>
            <a:prstGeom prst="rect">
              <a:avLst/>
            </a:prstGeom>
          </p:spPr>
        </p:pic>
      </p:grpSp>
      <p:sp>
        <p:nvSpPr>
          <p:cNvPr id="10" name="CaixaDeTexto 9">
            <a:extLst>
              <a:ext uri="{FF2B5EF4-FFF2-40B4-BE49-F238E27FC236}">
                <a16:creationId xmlns:a16="http://schemas.microsoft.com/office/drawing/2014/main" id="{76EDFDEA-B2DC-8623-B6BF-6E455BEB85ED}"/>
              </a:ext>
            </a:extLst>
          </p:cNvPr>
          <p:cNvSpPr txBox="1"/>
          <p:nvPr/>
        </p:nvSpPr>
        <p:spPr>
          <a:xfrm>
            <a:off x="771207" y="1096645"/>
            <a:ext cx="6638925" cy="861774"/>
          </a:xfrm>
          <a:prstGeom prst="rect">
            <a:avLst/>
          </a:prstGeom>
          <a:noFill/>
        </p:spPr>
        <p:txBody>
          <a:bodyPr wrap="square">
            <a:spAutoFit/>
          </a:bodyPr>
          <a:lstStyle/>
          <a:p>
            <a:pPr algn="ctr"/>
            <a:r>
              <a:rPr lang="pt-BR" sz="2500" b="1" dirty="0">
                <a:solidFill>
                  <a:srgbClr val="182020"/>
                </a:solidFill>
                <a:latin typeface="Chamberi Super Display" panose="020F0502020204030204" pitchFamily="18" charset="0"/>
                <a:cs typeface="Arabic Typesetting" panose="020F0502020204030204" pitchFamily="66" charset="-78"/>
              </a:rPr>
              <a:t>A sua grandeza não está oculta para pessoa que Deus escolheu para promove-lo.</a:t>
            </a:r>
            <a:endParaRPr lang="pt-BR" sz="2500" dirty="0">
              <a:latin typeface="Chamberi Super Display" panose="020F0502020204030204" pitchFamily="18" charset="0"/>
              <a:cs typeface="Arabic Typesetting" panose="020F0502020204030204" pitchFamily="66" charset="-7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664891" y="1139086"/>
            <a:ext cx="10862218" cy="610863"/>
          </a:xfrm>
        </p:spPr>
        <p:txBody>
          <a:bodyPr rtlCol="0">
            <a:normAutofit fontScale="90000"/>
          </a:bodyPr>
          <a:lstStyle/>
          <a:p>
            <a:br>
              <a:rPr lang="pt-BR" sz="3300" b="1" i="0" dirty="0">
                <a:solidFill>
                  <a:srgbClr val="505050"/>
                </a:solidFill>
                <a:effectLst/>
                <a:latin typeface="var(--campton)"/>
              </a:rPr>
            </a:br>
            <a:br>
              <a:rPr lang="pt-BR" sz="3300" b="0" i="0" dirty="0">
                <a:effectLst/>
                <a:latin typeface="Times New Roman" panose="02020603050405020304" pitchFamily="18" charset="0"/>
                <a:cs typeface="Times New Roman" panose="02020603050405020304" pitchFamily="18" charset="0"/>
              </a:rPr>
            </a:br>
            <a:r>
              <a:rPr lang="pt-PT" sz="3300" b="0" dirty="0">
                <a:latin typeface="Times New Roman" panose="02020603050405020304" pitchFamily="18" charset="0"/>
                <a:cs typeface="Times New Roman" panose="02020603050405020304" pitchFamily="18" charset="0"/>
              </a:rPr>
              <a:t>COMO O PODER LEGISLATIVO MUNICIPAL ESTÁ INSERIDO NA ESTRUTURA CONSTITUCIONAL</a:t>
            </a:r>
            <a:r>
              <a:rPr lang="pt-BR" sz="3300" b="0" kern="0" dirty="0">
                <a:effectLst/>
                <a:latin typeface="Times New Roman" panose="02020603050405020304" pitchFamily="18" charset="0"/>
                <a:ea typeface="Times New Roman" panose="02020603050405020304" pitchFamily="18" charset="0"/>
                <a:cs typeface="Times New Roman" panose="02020603050405020304" pitchFamily="18" charset="0"/>
              </a:rPr>
              <a:t>;</a:t>
            </a:r>
            <a:br>
              <a:rPr lang="pt-BR" sz="3300" kern="100" dirty="0">
                <a:effectLst/>
                <a:latin typeface="Times New Roman" panose="02020603050405020304" pitchFamily="18" charset="0"/>
                <a:ea typeface="Aptos" panose="020B0004020202020204" pitchFamily="34" charset="0"/>
                <a:cs typeface="Times New Roman" panose="02020603050405020304" pitchFamily="18" charset="0"/>
              </a:rPr>
            </a:br>
            <a:br>
              <a:rPr lang="pt-BR" sz="3300" b="1" i="0" dirty="0">
                <a:solidFill>
                  <a:srgbClr val="505050"/>
                </a:solidFill>
                <a:effectLst/>
                <a:latin typeface="Times New Roman" panose="02020603050405020304" pitchFamily="18" charset="0"/>
                <a:cs typeface="Times New Roman" panose="02020603050405020304" pitchFamily="18" charset="0"/>
              </a:rPr>
            </a:br>
            <a:endParaRPr lang="pt-BR" sz="3300" b="1" i="0" dirty="0">
              <a:solidFill>
                <a:srgbClr val="182020"/>
              </a:solidFill>
              <a:effectLst/>
              <a:latin typeface="Times New Roman" panose="02020603050405020304" pitchFamily="18" charset="0"/>
              <a:cs typeface="Times New Roman" panose="02020603050405020304" pitchFamily="18" charset="0"/>
            </a:endParaRPr>
          </a:p>
        </p:txBody>
      </p:sp>
      <p:sp>
        <p:nvSpPr>
          <p:cNvPr id="6" name="Espaço Reservado para Texto 5"/>
          <p:cNvSpPr>
            <a:spLocks noGrp="1"/>
          </p:cNvSpPr>
          <p:nvPr>
            <p:ph type="body" idx="1"/>
          </p:nvPr>
        </p:nvSpPr>
        <p:spPr>
          <a:xfrm>
            <a:off x="882107" y="2190749"/>
            <a:ext cx="10471693" cy="3986214"/>
          </a:xfrm>
        </p:spPr>
        <p:txBody>
          <a:bodyPr rtlCol="0">
            <a:normAutofit/>
          </a:bodyPr>
          <a:lstStyle/>
          <a:p>
            <a:pPr algn="just"/>
            <a:r>
              <a:rPr lang="pt-PT" sz="2500" dirty="0">
                <a:latin typeface="Times New Roman" panose="02020603050405020304" pitchFamily="18" charset="0"/>
                <a:cs typeface="Times New Roman" panose="02020603050405020304" pitchFamily="18" charset="0"/>
              </a:rPr>
              <a:t>Vereadores na prática das atividades legislativas e dentro das compe- tências atribuídas ao Legislativo Municipal pela Constituição Federal.</a:t>
            </a:r>
            <a:endParaRPr lang="pt-BR" sz="2500" dirty="0">
              <a:latin typeface="Times New Roman" panose="02020603050405020304" pitchFamily="18" charset="0"/>
              <a:cs typeface="Times New Roman" panose="02020603050405020304" pitchFamily="18" charset="0"/>
            </a:endParaRPr>
          </a:p>
          <a:p>
            <a:pPr algn="just"/>
            <a:r>
              <a:rPr lang="pt-PT" sz="2500" dirty="0">
                <a:latin typeface="Times New Roman" panose="02020603050405020304" pitchFamily="18" charset="0"/>
                <a:cs typeface="Times New Roman" panose="02020603050405020304" pitchFamily="18" charset="0"/>
              </a:rPr>
              <a:t>A produção legislativa é percebida pelos cidadãos quando es- tes podem acompanhar o desempenho dos vereadores em suas ativi- dades, nas sessões legislativas, nas reuniões e nas audiências públicas. Essas atividades devem ser amplamente divulgadas pelos meios de comunicação e nas redes sociais.</a:t>
            </a:r>
            <a:endParaRPr lang="pt-BR" sz="2500" dirty="0">
              <a:latin typeface="Times New Roman" panose="02020603050405020304" pitchFamily="18" charset="0"/>
              <a:cs typeface="Times New Roman" panose="02020603050405020304" pitchFamily="18" charset="0"/>
            </a:endParaRPr>
          </a:p>
          <a:p>
            <a:pPr algn="just"/>
            <a:r>
              <a:rPr lang="pt-PT" sz="2500" dirty="0">
                <a:latin typeface="Times New Roman" panose="02020603050405020304" pitchFamily="18" charset="0"/>
                <a:cs typeface="Times New Roman" panose="02020603050405020304" pitchFamily="18" charset="0"/>
              </a:rPr>
              <a:t>Ao apresentar proposições, sugerir mudanças nas matérias em tra- mitação e discutir o que é votado temos um exemplo de democracia garan- tindo a legitimidade do processo legislativo, com base na Constituição.</a:t>
            </a:r>
            <a:endParaRPr lang="pt-BR" sz="2500" dirty="0">
              <a:latin typeface="Times New Roman" panose="02020603050405020304" pitchFamily="18" charset="0"/>
              <a:cs typeface="Times New Roman" panose="02020603050405020304" pitchFamily="18" charset="0"/>
            </a:endParaRPr>
          </a:p>
          <a:p>
            <a:pPr marL="0" indent="0" algn="just">
              <a:lnSpc>
                <a:spcPct val="107000"/>
              </a:lnSpc>
              <a:spcBef>
                <a:spcPts val="1500"/>
              </a:spcBef>
              <a:spcAft>
                <a:spcPts val="1500"/>
              </a:spcAft>
              <a:buNone/>
            </a:pPr>
            <a:endParaRPr lang="pt-BR" sz="25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7" name="Espaço Reservado para Conteúdo 4"/>
          <p:cNvSpPr>
            <a:spLocks noGrp="1"/>
          </p:cNvSpPr>
          <p:nvPr/>
        </p:nvSpPr>
        <p:spPr>
          <a:xfrm>
            <a:off x="964022" y="2808824"/>
            <a:ext cx="10154918" cy="3452327"/>
          </a:xfrm>
          <a:prstGeom prst="rect">
            <a:avLst/>
          </a:prstGeom>
        </p:spPr>
        <p:txBody>
          <a:bodyPr vert="horz" lIns="0" tIns="0" rIns="0" bIns="0" rtlCol="0" anchor="t" anchorCtr="0">
            <a:normAutofit/>
          </a:bodyPr>
          <a:lstStyle>
            <a:lvl1pPr marL="285750" indent="-285750" algn="l" defTabSz="914400" rtl="0" eaLnBrk="1" latinLnBrk="0" hangingPunct="1">
              <a:lnSpc>
                <a:spcPct val="100000"/>
              </a:lnSpc>
              <a:spcBef>
                <a:spcPts val="1000"/>
              </a:spcBef>
              <a:buFont typeface="Wingdings" panose="05000000000000000000" pitchFamily="2" charset="2"/>
              <a:buChar char="§"/>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endParaRPr lang="pt-BR" dirty="0"/>
          </a:p>
          <a:p>
            <a:pPr rtl="0"/>
            <a:endParaRPr lang="pt-BR" dirty="0"/>
          </a:p>
        </p:txBody>
      </p:sp>
      <p:sp>
        <p:nvSpPr>
          <p:cNvPr id="17" name="Retângulo 16"/>
          <p:cNvSpPr/>
          <p:nvPr/>
        </p:nvSpPr>
        <p:spPr>
          <a:xfrm>
            <a:off x="765361" y="1860325"/>
            <a:ext cx="2330450" cy="76200"/>
          </a:xfrm>
          <a:prstGeom prst="rect">
            <a:avLst/>
          </a:prstGeom>
          <a:solidFill>
            <a:srgbClr val="F7A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1" name="Imagem 10" descr="Uma imagem contendo favo de mel, objeto, luz, tráfego&#10;&#10;Descrição gerada automaticamen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H="1">
            <a:off x="9139870" y="4741565"/>
            <a:ext cx="3958139" cy="2444072"/>
          </a:xfrm>
          <a:prstGeom prst="rect">
            <a:avLst/>
          </a:prstGeom>
        </p:spPr>
      </p:pic>
      <p:pic>
        <p:nvPicPr>
          <p:cNvPr id="10" name="Imagem 9" descr="Uma imagem contendo favo de mel, objeto, luz, tráfego&#10;&#10;Descrição gerada automaticamen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40000" flipH="1">
            <a:off x="8637198" y="-1244262"/>
            <a:ext cx="3958139" cy="2444072"/>
          </a:xfrm>
          <a:prstGeom prst="rect">
            <a:avLst/>
          </a:prstGeom>
        </p:spPr>
      </p:pic>
      <p:sp>
        <p:nvSpPr>
          <p:cNvPr id="2" name="Rectangle 4">
            <a:extLst>
              <a:ext uri="{FF2B5EF4-FFF2-40B4-BE49-F238E27FC236}">
                <a16:creationId xmlns:a16="http://schemas.microsoft.com/office/drawing/2014/main" id="{A9A6840B-F45F-4E50-A5B4-E033B8454CFF}"/>
              </a:ext>
            </a:extLst>
          </p:cNvPr>
          <p:cNvSpPr>
            <a:spLocks noChangeArrowheads="1"/>
          </p:cNvSpPr>
          <p:nvPr/>
        </p:nvSpPr>
        <p:spPr bwMode="auto">
          <a:xfrm>
            <a:off x="-217216" y="14192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20574" tIns="45720" rIns="2297976" bIns="0" numCol="1" anchor="ctr" anchorCtr="0" compatLnSpc="1">
            <a:prstTxWarp prst="textNoShape">
              <a:avLst/>
            </a:prstTxWarp>
            <a:spAutoFit/>
          </a:bodyPr>
          <a:lstStyle/>
          <a:p>
            <a:endParaRPr lang="pt-BR"/>
          </a:p>
        </p:txBody>
      </p:sp>
      <p:grpSp>
        <p:nvGrpSpPr>
          <p:cNvPr id="3" name="Group 1">
            <a:extLst>
              <a:ext uri="{FF2B5EF4-FFF2-40B4-BE49-F238E27FC236}">
                <a16:creationId xmlns:a16="http://schemas.microsoft.com/office/drawing/2014/main" id="{65FD057E-EB4C-4F30-9E19-2E733FFA7FF3}"/>
              </a:ext>
            </a:extLst>
          </p:cNvPr>
          <p:cNvGrpSpPr>
            <a:grpSpLocks/>
          </p:cNvGrpSpPr>
          <p:nvPr/>
        </p:nvGrpSpPr>
        <p:grpSpPr bwMode="auto">
          <a:xfrm>
            <a:off x="9946209" y="5143722"/>
            <a:ext cx="2245791" cy="1651316"/>
            <a:chOff x="6614" y="46"/>
            <a:chExt cx="1431" cy="2322"/>
          </a:xfrm>
        </p:grpSpPr>
        <p:pic>
          <p:nvPicPr>
            <p:cNvPr id="3075" name="Picture 3">
              <a:extLst>
                <a:ext uri="{FF2B5EF4-FFF2-40B4-BE49-F238E27FC236}">
                  <a16:creationId xmlns:a16="http://schemas.microsoft.com/office/drawing/2014/main" id="{62190A15-B8E0-41DE-A947-209E0F4A51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4" y="46"/>
              <a:ext cx="1431" cy="2322"/>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2">
              <a:extLst>
                <a:ext uri="{FF2B5EF4-FFF2-40B4-BE49-F238E27FC236}">
                  <a16:creationId xmlns:a16="http://schemas.microsoft.com/office/drawing/2014/main" id="{2C5F50CD-3F25-4888-934F-F1B23E5FF742}"/>
                </a:ext>
              </a:extLst>
            </p:cNvPr>
            <p:cNvSpPr txBox="1">
              <a:spLocks noChangeArrowheads="1"/>
            </p:cNvSpPr>
            <p:nvPr/>
          </p:nvSpPr>
          <p:spPr bwMode="auto">
            <a:xfrm>
              <a:off x="6614" y="46"/>
              <a:ext cx="1431" cy="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PT" altLang="pt-BR" sz="700" b="1" i="0" u="none" strike="noStrike" cap="none" normalizeH="0" baseline="0">
                  <a:ln>
                    <a:noFill/>
                  </a:ln>
                  <a:solidFill>
                    <a:srgbClr val="0E5128"/>
                  </a:solidFill>
                  <a:effectLst/>
                  <a:latin typeface="Trebuchet MS" panose="020B0603020202020204" pitchFamily="34" charset="0"/>
                  <a:ea typeface="Cambria" panose="02040503050406030204" pitchFamily="18" charset="0"/>
                  <a:cs typeface="Cambria" panose="02040503050406030204" pitchFamily="18" charset="0"/>
                </a:rPr>
                <a:t>CONSTITUIÇÃO</a:t>
              </a:r>
              <a:endParaRPr kumimoji="0" lang="pt-PT" altLang="pt-BR" sz="1800" b="0" i="0" u="none" strike="noStrike" cap="none" normalizeH="0" baseline="0">
                <a:ln>
                  <a:noFill/>
                </a:ln>
                <a:solidFill>
                  <a:schemeClr val="tx1"/>
                </a:solidFill>
                <a:effectLst/>
                <a:latin typeface="Arial" panose="020B0604020202020204" pitchFamily="34" charset="0"/>
              </a:endParaRPr>
            </a:p>
          </p:txBody>
        </p:sp>
      </p:grpSp>
      <p:sp>
        <p:nvSpPr>
          <p:cNvPr id="8" name="Rectangle 6">
            <a:extLst>
              <a:ext uri="{FF2B5EF4-FFF2-40B4-BE49-F238E27FC236}">
                <a16:creationId xmlns:a16="http://schemas.microsoft.com/office/drawing/2014/main" id="{870BEE26-8E52-4BDA-95C8-A314894CBB23}"/>
              </a:ext>
            </a:extLst>
          </p:cNvPr>
          <p:cNvSpPr>
            <a:spLocks noChangeArrowheads="1"/>
          </p:cNvSpPr>
          <p:nvPr/>
        </p:nvSpPr>
        <p:spPr bwMode="auto">
          <a:xfrm>
            <a:off x="-217216" y="59912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pt-PT" altLang="pt-BR" sz="1200" b="1" i="0" u="none" strike="noStrike" cap="none" normalizeH="0" baseline="0" dirty="0">
                <a:ln>
                  <a:noFill/>
                </a:ln>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COMO O PODER LEGISLATIVO MUNICIPAL ESTÁ INSERIDO NA ESTRUTURA CONSTITUCIONAL?</a:t>
            </a:r>
            <a:endParaRPr kumimoji="0" lang="pt-PT" altLang="pt-BR" sz="1200" b="1" i="0" u="none" strike="noStrike" cap="none" normalizeH="0" baseline="0" dirty="0">
              <a:ln>
                <a:noFill/>
              </a:ln>
              <a:solidFill>
                <a:schemeClr val="tx1"/>
              </a:solidFill>
              <a:effectLst/>
              <a:ea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PT" altLang="pt-BR"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A2E002-C789-6E3E-FE37-3F75BC104120}"/>
            </a:ext>
          </a:extLst>
        </p:cNvPr>
        <p:cNvGrpSpPr/>
        <p:nvPr/>
      </p:nvGrpSpPr>
      <p:grpSpPr>
        <a:xfrm>
          <a:off x="0" y="0"/>
          <a:ext cx="0" cy="0"/>
          <a:chOff x="0" y="0"/>
          <a:chExt cx="0" cy="0"/>
        </a:xfrm>
      </p:grpSpPr>
      <p:sp>
        <p:nvSpPr>
          <p:cNvPr id="5" name="Título 4">
            <a:extLst>
              <a:ext uri="{FF2B5EF4-FFF2-40B4-BE49-F238E27FC236}">
                <a16:creationId xmlns:a16="http://schemas.microsoft.com/office/drawing/2014/main" id="{EACBB6A6-E9A9-C00D-9525-260FA336C6F3}"/>
              </a:ext>
            </a:extLst>
          </p:cNvPr>
          <p:cNvSpPr>
            <a:spLocks noGrp="1"/>
          </p:cNvSpPr>
          <p:nvPr>
            <p:ph type="title"/>
          </p:nvPr>
        </p:nvSpPr>
        <p:spPr>
          <a:xfrm>
            <a:off x="882107" y="997165"/>
            <a:ext cx="10862218" cy="610863"/>
          </a:xfrm>
        </p:spPr>
        <p:txBody>
          <a:bodyPr rtlCol="0">
            <a:normAutofit fontScale="90000"/>
          </a:bodyPr>
          <a:lstStyle/>
          <a:p>
            <a:br>
              <a:rPr lang="pt-BR" sz="1050" b="1" i="0" dirty="0">
                <a:solidFill>
                  <a:srgbClr val="505050"/>
                </a:solidFill>
                <a:effectLst/>
                <a:latin typeface="var(--campton)"/>
              </a:rPr>
            </a:br>
            <a:br>
              <a:rPr lang="pt-BR" sz="2400" b="1" i="0" dirty="0">
                <a:solidFill>
                  <a:srgbClr val="2A4070"/>
                </a:solidFill>
                <a:effectLst/>
                <a:latin typeface="source sans pro" panose="020B0503030403020204" pitchFamily="34" charset="0"/>
              </a:rPr>
            </a:br>
            <a:r>
              <a:rPr lang="pt-PT" sz="3300" b="0" dirty="0">
                <a:latin typeface="Times New Roman" panose="02020603050405020304" pitchFamily="18" charset="0"/>
                <a:cs typeface="Times New Roman" panose="02020603050405020304" pitchFamily="18" charset="0"/>
              </a:rPr>
              <a:t>COMPETÊNCIAS LEGISLATIVAS DA CÂMARA MUNICIPAL</a:t>
            </a:r>
            <a:r>
              <a:rPr lang="pt-BR" sz="3300" b="0" kern="100" dirty="0">
                <a:solidFill>
                  <a:srgbClr val="3F3D3D"/>
                </a:solidFill>
                <a:latin typeface="Times New Roman" panose="02020603050405020304" pitchFamily="18" charset="0"/>
                <a:ea typeface="Times New Roman" panose="02020603050405020304" pitchFamily="18" charset="0"/>
                <a:cs typeface="Times New Roman" panose="02020603050405020304" pitchFamily="18" charset="0"/>
              </a:rPr>
              <a:t>;</a:t>
            </a:r>
            <a:br>
              <a:rPr lang="pt-BR" sz="3300" b="0" i="0" dirty="0">
                <a:solidFill>
                  <a:srgbClr val="505050"/>
                </a:solidFill>
                <a:effectLst/>
                <a:latin typeface="Times New Roman" panose="02020603050405020304" pitchFamily="18" charset="0"/>
                <a:cs typeface="Times New Roman" panose="02020603050405020304" pitchFamily="18" charset="0"/>
              </a:rPr>
            </a:br>
            <a:endParaRPr lang="pt-BR" sz="3300" b="0" i="0" dirty="0">
              <a:solidFill>
                <a:srgbClr val="182020"/>
              </a:solidFill>
              <a:effectLst/>
              <a:latin typeface="Times New Roman" panose="02020603050405020304" pitchFamily="18" charset="0"/>
              <a:cs typeface="Times New Roman" panose="02020603050405020304" pitchFamily="18" charset="0"/>
            </a:endParaRPr>
          </a:p>
        </p:txBody>
      </p:sp>
      <p:sp>
        <p:nvSpPr>
          <p:cNvPr id="6" name="Espaço Reservado para Texto 5">
            <a:extLst>
              <a:ext uri="{FF2B5EF4-FFF2-40B4-BE49-F238E27FC236}">
                <a16:creationId xmlns:a16="http://schemas.microsoft.com/office/drawing/2014/main" id="{A1605D2B-FE91-A2BD-FF0A-F5AEDF477A46}"/>
              </a:ext>
            </a:extLst>
          </p:cNvPr>
          <p:cNvSpPr>
            <a:spLocks noGrp="1"/>
          </p:cNvSpPr>
          <p:nvPr>
            <p:ph type="body" idx="1"/>
          </p:nvPr>
        </p:nvSpPr>
        <p:spPr>
          <a:xfrm>
            <a:off x="707091" y="1988513"/>
            <a:ext cx="10382250" cy="3986214"/>
          </a:xfrm>
        </p:spPr>
        <p:txBody>
          <a:bodyPr rtlCol="0">
            <a:normAutofit/>
          </a:bodyPr>
          <a:lstStyle/>
          <a:p>
            <a:pPr algn="just"/>
            <a:r>
              <a:rPr lang="pt-PT" sz="2500" dirty="0">
                <a:latin typeface="Times New Roman" panose="02020603050405020304" pitchFamily="18" charset="0"/>
                <a:cs typeface="Times New Roman" panose="02020603050405020304" pitchFamily="18" charset="0"/>
              </a:rPr>
              <a:t>As leis de interesse local ou que suplementem as legislações estadual ou federal são aprovadas pela Câmara Municipal. Em seguida são levadas à sanção</a:t>
            </a:r>
            <a:r>
              <a:rPr lang="pt-BR" sz="2500" dirty="0">
                <a:latin typeface="Times New Roman" panose="02020603050405020304" pitchFamily="18" charset="0"/>
                <a:cs typeface="Times New Roman" panose="02020603050405020304" pitchFamily="18" charset="0"/>
              </a:rPr>
              <a:t> </a:t>
            </a:r>
            <a:r>
              <a:rPr lang="pt-PT" sz="2500" dirty="0">
                <a:latin typeface="Times New Roman" panose="02020603050405020304" pitchFamily="18" charset="0"/>
                <a:cs typeface="Times New Roman" panose="02020603050405020304" pitchFamily="18" charset="0"/>
              </a:rPr>
              <a:t>do prefeito, que é o gestor municipal do Poder Executivo.</a:t>
            </a:r>
          </a:p>
          <a:p>
            <a:pPr marL="0" indent="0" algn="just">
              <a:buNone/>
            </a:pPr>
            <a:endParaRPr lang="pt-BR" sz="2500" dirty="0">
              <a:latin typeface="Times New Roman" panose="02020603050405020304" pitchFamily="18" charset="0"/>
              <a:cs typeface="Times New Roman" panose="02020603050405020304" pitchFamily="18" charset="0"/>
            </a:endParaRPr>
          </a:p>
          <a:p>
            <a:pPr algn="just"/>
            <a:r>
              <a:rPr lang="pt-PT" sz="2500" dirty="0">
                <a:latin typeface="Times New Roman" panose="02020603050405020304" pitchFamily="18" charset="0"/>
                <a:cs typeface="Times New Roman" panose="02020603050405020304" pitchFamily="18" charset="0"/>
              </a:rPr>
              <a:t>A gestão municipal depende da aprovação das leis orçamentá- rias, da estruturação das secretarias municipais, das autarquias e das fundações públicas, dos bens de domínio público, do sistema tributá- rio municipal e das políticas públicas dos diversos setores pertinentes à vida dos cidadãos.</a:t>
            </a:r>
            <a:endParaRPr lang="pt-BR" sz="2500" dirty="0">
              <a:latin typeface="Times New Roman" panose="02020603050405020304" pitchFamily="18" charset="0"/>
              <a:cs typeface="Times New Roman" panose="02020603050405020304" pitchFamily="18" charset="0"/>
            </a:endParaRPr>
          </a:p>
          <a:p>
            <a:pPr marL="0" indent="0" algn="just" rtl="0">
              <a:buNone/>
            </a:pPr>
            <a:endParaRPr lang="pt-BR" sz="2500" dirty="0">
              <a:latin typeface="Times New Roman" panose="02020603050405020304" pitchFamily="18" charset="0"/>
              <a:cs typeface="Times New Roman" panose="02020603050405020304" pitchFamily="18" charset="0"/>
            </a:endParaRPr>
          </a:p>
        </p:txBody>
      </p:sp>
      <p:sp>
        <p:nvSpPr>
          <p:cNvPr id="7" name="Espaço Reservado para Conteúdo 4">
            <a:extLst>
              <a:ext uri="{FF2B5EF4-FFF2-40B4-BE49-F238E27FC236}">
                <a16:creationId xmlns:a16="http://schemas.microsoft.com/office/drawing/2014/main" id="{ED40A322-AE34-E90F-FC67-6B48C8CF1BCE}"/>
              </a:ext>
            </a:extLst>
          </p:cNvPr>
          <p:cNvSpPr>
            <a:spLocks noGrp="1"/>
          </p:cNvSpPr>
          <p:nvPr/>
        </p:nvSpPr>
        <p:spPr>
          <a:xfrm>
            <a:off x="964022" y="2808824"/>
            <a:ext cx="10154918" cy="3452327"/>
          </a:xfrm>
          <a:prstGeom prst="rect">
            <a:avLst/>
          </a:prstGeom>
        </p:spPr>
        <p:txBody>
          <a:bodyPr vert="horz" lIns="0" tIns="0" rIns="0" bIns="0" rtlCol="0" anchor="t" anchorCtr="0">
            <a:normAutofit/>
          </a:bodyPr>
          <a:lstStyle>
            <a:lvl1pPr marL="285750" indent="-285750" algn="l" defTabSz="914400" rtl="0" eaLnBrk="1" latinLnBrk="0" hangingPunct="1">
              <a:lnSpc>
                <a:spcPct val="100000"/>
              </a:lnSpc>
              <a:spcBef>
                <a:spcPts val="1000"/>
              </a:spcBef>
              <a:buFont typeface="Wingdings" panose="05000000000000000000" pitchFamily="2" charset="2"/>
              <a:buChar char="§"/>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endParaRPr lang="pt-BR" dirty="0"/>
          </a:p>
          <a:p>
            <a:pPr rtl="0"/>
            <a:endParaRPr lang="pt-BR" dirty="0"/>
          </a:p>
        </p:txBody>
      </p:sp>
      <p:sp>
        <p:nvSpPr>
          <p:cNvPr id="17" name="Retângulo 16">
            <a:extLst>
              <a:ext uri="{FF2B5EF4-FFF2-40B4-BE49-F238E27FC236}">
                <a16:creationId xmlns:a16="http://schemas.microsoft.com/office/drawing/2014/main" id="{22911C8C-100C-5DFF-BFA3-9EE895517333}"/>
              </a:ext>
            </a:extLst>
          </p:cNvPr>
          <p:cNvSpPr/>
          <p:nvPr/>
        </p:nvSpPr>
        <p:spPr>
          <a:xfrm>
            <a:off x="964022" y="1747844"/>
            <a:ext cx="2330450" cy="76200"/>
          </a:xfrm>
          <a:prstGeom prst="rect">
            <a:avLst/>
          </a:prstGeom>
          <a:solidFill>
            <a:srgbClr val="F7A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1" name="Imagem 10" descr="Uma imagem contendo favo de mel, objeto, luz, tráfego&#10;&#10;Descrição gerada automaticamente">
            <a:extLst>
              <a:ext uri="{FF2B5EF4-FFF2-40B4-BE49-F238E27FC236}">
                <a16:creationId xmlns:a16="http://schemas.microsoft.com/office/drawing/2014/main" id="{B3234BAF-4DE1-C789-B74F-912A67F407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H="1">
            <a:off x="10180883" y="5350213"/>
            <a:ext cx="3958139" cy="2444072"/>
          </a:xfrm>
          <a:prstGeom prst="rect">
            <a:avLst/>
          </a:prstGeom>
        </p:spPr>
      </p:pic>
      <p:pic>
        <p:nvPicPr>
          <p:cNvPr id="10" name="Imagem 9" descr="Uma imagem contendo favo de mel, objeto, luz, tráfego&#10;&#10;Descrição gerada automaticamente">
            <a:extLst>
              <a:ext uri="{FF2B5EF4-FFF2-40B4-BE49-F238E27FC236}">
                <a16:creationId xmlns:a16="http://schemas.microsoft.com/office/drawing/2014/main" id="{EF07225B-002C-3D38-08E3-ACC14A9153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40000" flipH="1">
            <a:off x="8637198" y="-1244262"/>
            <a:ext cx="3958139" cy="2444072"/>
          </a:xfrm>
          <a:prstGeom prst="rect">
            <a:avLst/>
          </a:prstGeom>
        </p:spPr>
      </p:pic>
      <p:grpSp>
        <p:nvGrpSpPr>
          <p:cNvPr id="3" name="Group 5">
            <a:extLst>
              <a:ext uri="{FF2B5EF4-FFF2-40B4-BE49-F238E27FC236}">
                <a16:creationId xmlns:a16="http://schemas.microsoft.com/office/drawing/2014/main" id="{164FC780-5EAE-481F-9792-A105887C4554}"/>
              </a:ext>
            </a:extLst>
          </p:cNvPr>
          <p:cNvGrpSpPr>
            <a:grpSpLocks/>
          </p:cNvGrpSpPr>
          <p:nvPr/>
        </p:nvGrpSpPr>
        <p:grpSpPr bwMode="auto">
          <a:xfrm>
            <a:off x="5611906" y="5801272"/>
            <a:ext cx="5507034" cy="1069975"/>
            <a:chOff x="5986" y="633"/>
            <a:chExt cx="2802" cy="1684"/>
          </a:xfrm>
        </p:grpSpPr>
        <p:pic>
          <p:nvPicPr>
            <p:cNvPr id="4102" name="Picture 6">
              <a:extLst>
                <a:ext uri="{FF2B5EF4-FFF2-40B4-BE49-F238E27FC236}">
                  <a16:creationId xmlns:a16="http://schemas.microsoft.com/office/drawing/2014/main" id="{7F77CBEA-5580-4F44-A749-50BADA3CF0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5" y="695"/>
              <a:ext cx="2802" cy="1427"/>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a:extLst>
                <a:ext uri="{FF2B5EF4-FFF2-40B4-BE49-F238E27FC236}">
                  <a16:creationId xmlns:a16="http://schemas.microsoft.com/office/drawing/2014/main" id="{474D121C-8BA8-4044-BA55-73DF865795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5" y="632"/>
              <a:ext cx="2801" cy="168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94572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C9129-B6CB-B2C1-25E7-15946D5BC3BD}"/>
            </a:ext>
          </a:extLst>
        </p:cNvPr>
        <p:cNvGrpSpPr/>
        <p:nvPr/>
      </p:nvGrpSpPr>
      <p:grpSpPr>
        <a:xfrm>
          <a:off x="0" y="0"/>
          <a:ext cx="0" cy="0"/>
          <a:chOff x="0" y="0"/>
          <a:chExt cx="0" cy="0"/>
        </a:xfrm>
      </p:grpSpPr>
      <p:sp>
        <p:nvSpPr>
          <p:cNvPr id="5" name="Título 4">
            <a:extLst>
              <a:ext uri="{FF2B5EF4-FFF2-40B4-BE49-F238E27FC236}">
                <a16:creationId xmlns:a16="http://schemas.microsoft.com/office/drawing/2014/main" id="{251979DD-8EFF-68E5-CFA1-4C6A3F55462F}"/>
              </a:ext>
            </a:extLst>
          </p:cNvPr>
          <p:cNvSpPr>
            <a:spLocks noGrp="1"/>
          </p:cNvSpPr>
          <p:nvPr>
            <p:ph type="title"/>
          </p:nvPr>
        </p:nvSpPr>
        <p:spPr>
          <a:xfrm>
            <a:off x="859313" y="555161"/>
            <a:ext cx="10862218" cy="610863"/>
          </a:xfrm>
        </p:spPr>
        <p:txBody>
          <a:bodyPr rtlCol="0">
            <a:noAutofit/>
          </a:bodyPr>
          <a:lstStyle/>
          <a:p>
            <a:br>
              <a:rPr lang="pt-BR" sz="3000" b="1" i="0" dirty="0">
                <a:solidFill>
                  <a:srgbClr val="505050"/>
                </a:solidFill>
                <a:effectLst/>
                <a:latin typeface="var(--campton)"/>
              </a:rPr>
            </a:br>
            <a:br>
              <a:rPr lang="pt-BR" sz="3000" b="1" i="0" dirty="0">
                <a:effectLst/>
                <a:latin typeface="Times New Roman" panose="02020603050405020304" pitchFamily="18" charset="0"/>
                <a:cs typeface="Times New Roman" panose="02020603050405020304" pitchFamily="18" charset="0"/>
              </a:rPr>
            </a:br>
            <a:r>
              <a:rPr lang="pt-BR" sz="3000" b="1" i="0" kern="0" dirty="0">
                <a:solidFill>
                  <a:srgbClr val="3F3D3D"/>
                </a:solidFill>
                <a:latin typeface="Times New Roman" panose="02020603050405020304" pitchFamily="18" charset="0"/>
                <a:cs typeface="Times New Roman" panose="02020603050405020304" pitchFamily="18" charset="0"/>
              </a:rPr>
              <a:t>Funções</a:t>
            </a:r>
            <a:r>
              <a:rPr lang="pt-BR" sz="3000" kern="100" dirty="0">
                <a:solidFill>
                  <a:srgbClr val="3F3D3D"/>
                </a:solidFill>
                <a:latin typeface="Times New Roman" panose="02020603050405020304" pitchFamily="18" charset="0"/>
                <a:ea typeface="Times New Roman" panose="02020603050405020304" pitchFamily="18" charset="0"/>
                <a:cs typeface="Times New Roman" panose="02020603050405020304" pitchFamily="18" charset="0"/>
              </a:rPr>
              <a:t>;</a:t>
            </a:r>
            <a:br>
              <a:rPr lang="pt-BR" sz="3000" b="1" i="0" dirty="0">
                <a:solidFill>
                  <a:srgbClr val="505050"/>
                </a:solidFill>
                <a:effectLst/>
                <a:latin typeface="Times New Roman" panose="02020603050405020304" pitchFamily="18" charset="0"/>
                <a:cs typeface="Times New Roman" panose="02020603050405020304" pitchFamily="18" charset="0"/>
              </a:rPr>
            </a:br>
            <a:endParaRPr lang="pt-BR" sz="3000" b="1" i="0" dirty="0">
              <a:solidFill>
                <a:srgbClr val="182020"/>
              </a:solidFill>
              <a:effectLst/>
              <a:latin typeface="Times New Roman" panose="02020603050405020304" pitchFamily="18" charset="0"/>
              <a:cs typeface="Times New Roman" panose="02020603050405020304" pitchFamily="18" charset="0"/>
            </a:endParaRPr>
          </a:p>
        </p:txBody>
      </p:sp>
      <p:sp>
        <p:nvSpPr>
          <p:cNvPr id="6" name="Espaço Reservado para Texto 5">
            <a:extLst>
              <a:ext uri="{FF2B5EF4-FFF2-40B4-BE49-F238E27FC236}">
                <a16:creationId xmlns:a16="http://schemas.microsoft.com/office/drawing/2014/main" id="{9B2CC94A-2810-06DB-BB3C-EC44B10C8242}"/>
              </a:ext>
            </a:extLst>
          </p:cNvPr>
          <p:cNvSpPr>
            <a:spLocks noGrp="1"/>
          </p:cNvSpPr>
          <p:nvPr>
            <p:ph type="body" idx="1"/>
          </p:nvPr>
        </p:nvSpPr>
        <p:spPr>
          <a:xfrm>
            <a:off x="971550" y="1364755"/>
            <a:ext cx="10637744" cy="4812208"/>
          </a:xfrm>
        </p:spPr>
        <p:txBody>
          <a:bodyPr rtlCol="0">
            <a:normAutofit/>
          </a:bodyPr>
          <a:lstStyle/>
          <a:p>
            <a:pPr algn="just"/>
            <a:r>
              <a:rPr lang="pt-PT" sz="2500" dirty="0">
                <a:latin typeface="Times New Roman" panose="02020603050405020304" pitchFamily="18" charset="0"/>
                <a:cs typeface="Times New Roman" panose="02020603050405020304" pitchFamily="18" charset="0"/>
              </a:rPr>
              <a:t>A função de fiscalizar tem seu amparo na norma constitucional e consiste na apreciação dos pareceres das contas do prefeito, bem como investigar as contas daqueles que guardam, arrecadam, geren- ciam e utilizam recursos públicos.</a:t>
            </a:r>
            <a:endParaRPr lang="pt-BR" sz="2500" dirty="0">
              <a:latin typeface="Times New Roman" panose="02020603050405020304" pitchFamily="18" charset="0"/>
              <a:cs typeface="Times New Roman" panose="02020603050405020304" pitchFamily="18" charset="0"/>
            </a:endParaRPr>
          </a:p>
          <a:p>
            <a:pPr algn="just"/>
            <a:r>
              <a:rPr lang="pt-PT" sz="2500" dirty="0">
                <a:latin typeface="Times New Roman" panose="02020603050405020304" pitchFamily="18" charset="0"/>
                <a:cs typeface="Times New Roman" panose="02020603050405020304" pitchFamily="18" charset="0"/>
              </a:rPr>
              <a:t>Os vereadores aprovam os recursos financeiros, enquanto o</a:t>
            </a:r>
            <a:r>
              <a:rPr lang="pt-BR" sz="2500" dirty="0">
                <a:latin typeface="Times New Roman" panose="02020603050405020304" pitchFamily="18" charset="0"/>
                <a:cs typeface="Times New Roman" panose="02020603050405020304" pitchFamily="18" charset="0"/>
              </a:rPr>
              <a:t> </a:t>
            </a:r>
            <a:r>
              <a:rPr lang="pt-PT" sz="2500" dirty="0">
                <a:latin typeface="Times New Roman" panose="02020603050405020304" pitchFamily="18" charset="0"/>
                <a:cs typeface="Times New Roman" panose="02020603050405020304" pitchFamily="18" charset="0"/>
              </a:rPr>
              <a:t>gestor deve prestar contas dos gastos.</a:t>
            </a:r>
            <a:endParaRPr lang="pt-BR" sz="2500" dirty="0">
              <a:latin typeface="Times New Roman" panose="02020603050405020304" pitchFamily="18" charset="0"/>
              <a:cs typeface="Times New Roman" panose="02020603050405020304" pitchFamily="18" charset="0"/>
            </a:endParaRPr>
          </a:p>
          <a:p>
            <a:pPr algn="just"/>
            <a:r>
              <a:rPr lang="pt-PT" sz="2500" dirty="0">
                <a:latin typeface="Times New Roman" panose="02020603050405020304" pitchFamily="18" charset="0"/>
                <a:cs typeface="Times New Roman" panose="02020603050405020304" pitchFamily="18" charset="0"/>
              </a:rPr>
              <a:t>A função de julgar é exercida pelos vereadores quando seus pares ferem o decoro parlamentar e, quando outros atores políticos (prefeitos e secretários municipais) praticam infrações político-administrativas.</a:t>
            </a:r>
            <a:endParaRPr lang="pt-BR" sz="2500" dirty="0">
              <a:latin typeface="Times New Roman" panose="02020603050405020304" pitchFamily="18" charset="0"/>
              <a:cs typeface="Times New Roman" panose="02020603050405020304" pitchFamily="18" charset="0"/>
            </a:endParaRPr>
          </a:p>
          <a:p>
            <a:pPr algn="just"/>
            <a:r>
              <a:rPr lang="pt-PT" sz="2500" dirty="0">
                <a:latin typeface="Times New Roman" panose="02020603050405020304" pitchFamily="18" charset="0"/>
                <a:cs typeface="Times New Roman" panose="02020603050405020304" pitchFamily="18" charset="0"/>
              </a:rPr>
              <a:t>A função de administrar é caracterizada pela manutenção das atividades legislativas que dependam de recursos humanos e mate- riais no próprio órgão legislativo municipal.</a:t>
            </a:r>
            <a:endParaRPr lang="pt-BR" sz="2500" dirty="0">
              <a:latin typeface="Times New Roman" panose="02020603050405020304" pitchFamily="18" charset="0"/>
              <a:cs typeface="Times New Roman" panose="02020603050405020304" pitchFamily="18" charset="0"/>
            </a:endParaRPr>
          </a:p>
          <a:p>
            <a:pPr marL="0" indent="0" algn="just" rtl="0">
              <a:buNone/>
            </a:pPr>
            <a:endParaRPr lang="pt-BR" sz="2500" dirty="0">
              <a:latin typeface="Times New Roman" panose="02020603050405020304" pitchFamily="18" charset="0"/>
              <a:cs typeface="Times New Roman" panose="02020603050405020304" pitchFamily="18" charset="0"/>
            </a:endParaRPr>
          </a:p>
        </p:txBody>
      </p:sp>
      <p:sp>
        <p:nvSpPr>
          <p:cNvPr id="7" name="Espaço Reservado para Conteúdo 4">
            <a:extLst>
              <a:ext uri="{FF2B5EF4-FFF2-40B4-BE49-F238E27FC236}">
                <a16:creationId xmlns:a16="http://schemas.microsoft.com/office/drawing/2014/main" id="{9AA4C95E-F5D9-2784-E70D-DCEF9DAF6DB4}"/>
              </a:ext>
            </a:extLst>
          </p:cNvPr>
          <p:cNvSpPr>
            <a:spLocks noGrp="1"/>
          </p:cNvSpPr>
          <p:nvPr/>
        </p:nvSpPr>
        <p:spPr>
          <a:xfrm>
            <a:off x="964022" y="2808824"/>
            <a:ext cx="10154918" cy="3452327"/>
          </a:xfrm>
          <a:prstGeom prst="rect">
            <a:avLst/>
          </a:prstGeom>
        </p:spPr>
        <p:txBody>
          <a:bodyPr vert="horz" lIns="0" tIns="0" rIns="0" bIns="0" rtlCol="0" anchor="t" anchorCtr="0">
            <a:normAutofit/>
          </a:bodyPr>
          <a:lstStyle>
            <a:lvl1pPr marL="285750" indent="-285750" algn="l" defTabSz="914400" rtl="0" eaLnBrk="1" latinLnBrk="0" hangingPunct="1">
              <a:lnSpc>
                <a:spcPct val="100000"/>
              </a:lnSpc>
              <a:spcBef>
                <a:spcPts val="1000"/>
              </a:spcBef>
              <a:buFont typeface="Wingdings" panose="05000000000000000000" pitchFamily="2" charset="2"/>
              <a:buChar char="§"/>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endParaRPr lang="pt-BR" dirty="0"/>
          </a:p>
          <a:p>
            <a:pPr rtl="0"/>
            <a:endParaRPr lang="pt-BR" dirty="0"/>
          </a:p>
        </p:txBody>
      </p:sp>
      <p:sp>
        <p:nvSpPr>
          <p:cNvPr id="17" name="Retângulo 16">
            <a:extLst>
              <a:ext uri="{FF2B5EF4-FFF2-40B4-BE49-F238E27FC236}">
                <a16:creationId xmlns:a16="http://schemas.microsoft.com/office/drawing/2014/main" id="{1E8BA00B-E8D2-75DA-B653-099B710F77D4}"/>
              </a:ext>
            </a:extLst>
          </p:cNvPr>
          <p:cNvSpPr/>
          <p:nvPr/>
        </p:nvSpPr>
        <p:spPr>
          <a:xfrm>
            <a:off x="971550" y="1195892"/>
            <a:ext cx="2330450" cy="76200"/>
          </a:xfrm>
          <a:prstGeom prst="rect">
            <a:avLst/>
          </a:prstGeom>
          <a:solidFill>
            <a:srgbClr val="F7A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1" name="Imagem 10" descr="Uma imagem contendo favo de mel, objeto, luz, tráfego&#10;&#10;Descrição gerada automaticamente">
            <a:extLst>
              <a:ext uri="{FF2B5EF4-FFF2-40B4-BE49-F238E27FC236}">
                <a16:creationId xmlns:a16="http://schemas.microsoft.com/office/drawing/2014/main" id="{AEF5C762-E3AC-1BF1-A242-F490CBDACB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H="1">
            <a:off x="10180883" y="5350213"/>
            <a:ext cx="3958139" cy="2444072"/>
          </a:xfrm>
          <a:prstGeom prst="rect">
            <a:avLst/>
          </a:prstGeom>
        </p:spPr>
      </p:pic>
      <p:pic>
        <p:nvPicPr>
          <p:cNvPr id="10" name="Imagem 9" descr="Uma imagem contendo favo de mel, objeto, luz, tráfego&#10;&#10;Descrição gerada automaticamente">
            <a:extLst>
              <a:ext uri="{FF2B5EF4-FFF2-40B4-BE49-F238E27FC236}">
                <a16:creationId xmlns:a16="http://schemas.microsoft.com/office/drawing/2014/main" id="{A86B23DC-FB22-25AC-76B5-AF334C03C0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40000" flipH="1">
            <a:off x="8637198" y="-1244262"/>
            <a:ext cx="3958139" cy="2444072"/>
          </a:xfrm>
          <a:prstGeom prst="rect">
            <a:avLst/>
          </a:prstGeom>
        </p:spPr>
      </p:pic>
      <p:sp>
        <p:nvSpPr>
          <p:cNvPr id="2" name="Rectangle 6">
            <a:extLst>
              <a:ext uri="{FF2B5EF4-FFF2-40B4-BE49-F238E27FC236}">
                <a16:creationId xmlns:a16="http://schemas.microsoft.com/office/drawing/2014/main" id="{0CC6FB73-E8A4-4E50-ADA6-CEC07114514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50651" tIns="65067" rIns="91440" bIns="0" numCol="1" anchor="ctr" anchorCtr="0" compatLnSpc="1">
            <a:prstTxWarp prst="textNoShape">
              <a:avLst/>
            </a:prstTxWarp>
            <a:spAutoFit/>
          </a:bodyPr>
          <a:lstStyle/>
          <a:p>
            <a:endParaRPr lang="pt-BR"/>
          </a:p>
        </p:txBody>
      </p:sp>
      <p:grpSp>
        <p:nvGrpSpPr>
          <p:cNvPr id="4" name="Group 1">
            <a:extLst>
              <a:ext uri="{FF2B5EF4-FFF2-40B4-BE49-F238E27FC236}">
                <a16:creationId xmlns:a16="http://schemas.microsoft.com/office/drawing/2014/main" id="{21810D45-871C-47B4-8C5A-CC8C2F3D0835}"/>
              </a:ext>
            </a:extLst>
          </p:cNvPr>
          <p:cNvGrpSpPr>
            <a:grpSpLocks/>
          </p:cNvGrpSpPr>
          <p:nvPr/>
        </p:nvGrpSpPr>
        <p:grpSpPr bwMode="auto">
          <a:xfrm>
            <a:off x="3795233" y="5493245"/>
            <a:ext cx="6982069" cy="998094"/>
            <a:chOff x="5204" y="238"/>
            <a:chExt cx="3641" cy="2775"/>
          </a:xfrm>
        </p:grpSpPr>
        <p:pic>
          <p:nvPicPr>
            <p:cNvPr id="5125" name="Picture 5">
              <a:extLst>
                <a:ext uri="{FF2B5EF4-FFF2-40B4-BE49-F238E27FC236}">
                  <a16:creationId xmlns:a16="http://schemas.microsoft.com/office/drawing/2014/main" id="{F44F5546-0188-4FA6-A7B7-F2268B50E8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4" y="238"/>
              <a:ext cx="3641" cy="277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D16341B9-83F3-4B54-9ADC-BA28F9F92E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4" y="1928"/>
              <a:ext cx="642" cy="958"/>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a:extLst>
                <a:ext uri="{FF2B5EF4-FFF2-40B4-BE49-F238E27FC236}">
                  <a16:creationId xmlns:a16="http://schemas.microsoft.com/office/drawing/2014/main" id="{D44C755B-8F1A-4AB1-9FCD-4A9AE7C6E4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04" y="2886"/>
              <a:ext cx="1434" cy="12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a:extLst>
                <a:ext uri="{FF2B5EF4-FFF2-40B4-BE49-F238E27FC236}">
                  <a16:creationId xmlns:a16="http://schemas.microsoft.com/office/drawing/2014/main" id="{DFB7F642-B2CA-4512-A575-FB4EC49295B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21" y="2886"/>
              <a:ext cx="109" cy="12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Rectangle 7">
            <a:extLst>
              <a:ext uri="{FF2B5EF4-FFF2-40B4-BE49-F238E27FC236}">
                <a16:creationId xmlns:a16="http://schemas.microsoft.com/office/drawing/2014/main" id="{3BA7A9CB-9D41-4191-B825-0EFA6A257512}"/>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pt-PT" altLang="pt-BR" sz="1200" b="1" i="0" u="none" strike="noStrike" cap="none" normalizeH="0" baseline="0">
                <a:ln>
                  <a:noFill/>
                </a:ln>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QUAIS AS FUNÇÕES DO</a:t>
            </a:r>
            <a:endParaRPr kumimoji="0" lang="pt-PT" altLang="pt-BR" sz="1200" b="1" i="0" u="none" strike="noStrike" cap="none" normalizeH="0" baseline="0">
              <a:ln>
                <a:noFill/>
              </a:ln>
              <a:solidFill>
                <a:schemeClr val="tx1"/>
              </a:solidFill>
              <a:effectLst/>
              <a:ea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PT" altLang="pt-BR" sz="1200" b="1" i="0" u="none" strike="noStrike" cap="none" normalizeH="0" baseline="0">
                <a:ln>
                  <a:noFill/>
                </a:ln>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PODER LEGISLATIVO</a:t>
            </a:r>
            <a:r>
              <a:rPr kumimoji="0" lang="pt-BR" altLang="pt-BR" sz="800" b="0" i="0" u="none" strike="noStrike" cap="none" normalizeH="0" baseline="0">
                <a:ln>
                  <a:noFill/>
                </a:ln>
                <a:solidFill>
                  <a:schemeClr val="tx1"/>
                </a:solidFill>
                <a:effectLst/>
              </a:rPr>
              <a:t> </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3221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43874"/>
            <a:ext cx="12192000" cy="6858000"/>
          </a:xfrm>
          <a:prstGeom prst="rect">
            <a:avLst/>
          </a:prstGeom>
          <a:solidFill>
            <a:srgbClr val="F0F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8" name="Imagem 7" descr="Mulher em pé posando para foto&#10;&#10;Descrição gerada automaticamen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8551" y="-58358"/>
            <a:ext cx="8678681" cy="6974715"/>
          </a:xfrm>
          <a:prstGeom prst="rect">
            <a:avLst/>
          </a:prstGeom>
          <a:ln>
            <a:noFill/>
          </a:ln>
          <a:effectLst>
            <a:softEdge rad="112500"/>
          </a:effectLst>
        </p:spPr>
      </p:pic>
      <p:sp>
        <p:nvSpPr>
          <p:cNvPr id="4" name="Espaço Reservado para Texto 3"/>
          <p:cNvSpPr>
            <a:spLocks noGrp="1"/>
          </p:cNvSpPr>
          <p:nvPr>
            <p:ph type="body" sz="quarter" idx="11"/>
          </p:nvPr>
        </p:nvSpPr>
        <p:spPr>
          <a:xfrm>
            <a:off x="773523" y="1778384"/>
            <a:ext cx="5131977" cy="4395381"/>
          </a:xfrm>
        </p:spPr>
        <p:txBody>
          <a:bodyPr rtlCol="0"/>
          <a:lstStyle/>
          <a:p>
            <a:pPr rtl="0"/>
            <a:r>
              <a:rPr lang="pt-BR" b="1" dirty="0">
                <a:latin typeface="Times New Roman" panose="02020603050405020304" pitchFamily="18" charset="0"/>
                <a:cs typeface="Times New Roman" panose="02020603050405020304" pitchFamily="18" charset="0"/>
              </a:rPr>
              <a:t>Contadora</a:t>
            </a:r>
          </a:p>
          <a:p>
            <a:pPr rtl="0"/>
            <a:r>
              <a:rPr lang="pt-BR" b="1" dirty="0">
                <a:latin typeface="Times New Roman" panose="02020603050405020304" pitchFamily="18" charset="0"/>
                <a:cs typeface="Times New Roman" panose="02020603050405020304" pitchFamily="18" charset="0"/>
              </a:rPr>
              <a:t>Matemática</a:t>
            </a:r>
          </a:p>
          <a:p>
            <a:pPr rtl="0"/>
            <a:r>
              <a:rPr lang="pt-BR" b="1" dirty="0">
                <a:latin typeface="Times New Roman" panose="02020603050405020304" pitchFamily="18" charset="0"/>
                <a:cs typeface="Times New Roman" panose="02020603050405020304" pitchFamily="18" charset="0"/>
              </a:rPr>
              <a:t>Engenheira de Produção e Produto</a:t>
            </a:r>
          </a:p>
          <a:p>
            <a:pPr rtl="0"/>
            <a:r>
              <a:rPr lang="pt-BR" b="1" dirty="0">
                <a:latin typeface="Times New Roman" panose="02020603050405020304" pitchFamily="18" charset="0"/>
                <a:cs typeface="Times New Roman" panose="02020603050405020304" pitchFamily="18" charset="0"/>
              </a:rPr>
              <a:t>Mentora</a:t>
            </a:r>
          </a:p>
          <a:p>
            <a:pPr rtl="0"/>
            <a:r>
              <a:rPr lang="pt-BR" b="1" dirty="0">
                <a:latin typeface="Times New Roman" panose="02020603050405020304" pitchFamily="18" charset="0"/>
                <a:cs typeface="Times New Roman" panose="02020603050405020304" pitchFamily="18" charset="0"/>
              </a:rPr>
              <a:t>Escritora </a:t>
            </a:r>
          </a:p>
          <a:p>
            <a:pPr rtl="0"/>
            <a:r>
              <a:rPr lang="pt-BR" b="1" dirty="0">
                <a:latin typeface="Times New Roman" panose="02020603050405020304" pitchFamily="18" charset="0"/>
                <a:cs typeface="Times New Roman" panose="02020603050405020304" pitchFamily="18" charset="0"/>
              </a:rPr>
              <a:t>Palestrante</a:t>
            </a:r>
          </a:p>
          <a:p>
            <a:pPr rtl="0"/>
            <a:r>
              <a:rPr lang="pt-BR" b="1" dirty="0">
                <a:latin typeface="Times New Roman" panose="02020603050405020304" pitchFamily="18" charset="0"/>
                <a:cs typeface="Times New Roman" panose="02020603050405020304" pitchFamily="18" charset="0"/>
              </a:rPr>
              <a:t>Especialista em Contabilidade Pública Gestão Pública.</a:t>
            </a:r>
          </a:p>
          <a:p>
            <a:pPr rtl="0"/>
            <a:r>
              <a:rPr lang="pt-BR" b="1" dirty="0">
                <a:latin typeface="Times New Roman" panose="02020603050405020304" pitchFamily="18" charset="0"/>
                <a:cs typeface="Times New Roman" panose="02020603050405020304" pitchFamily="18" charset="0"/>
              </a:rPr>
              <a:t>MBA em Negócios </a:t>
            </a:r>
          </a:p>
          <a:p>
            <a:pPr rtl="0"/>
            <a:r>
              <a:rPr lang="pt-BR" b="1" dirty="0">
                <a:latin typeface="Times New Roman" panose="02020603050405020304" pitchFamily="18" charset="0"/>
                <a:cs typeface="Times New Roman" panose="02020603050405020304" pitchFamily="18" charset="0"/>
              </a:rPr>
              <a:t>Especialista em produção e mercado empresas;</a:t>
            </a:r>
          </a:p>
          <a:p>
            <a:pPr rtl="0"/>
            <a:r>
              <a:rPr lang="pt-BR" b="1" dirty="0">
                <a:latin typeface="Times New Roman" panose="02020603050405020304" pitchFamily="18" charset="0"/>
                <a:cs typeface="Times New Roman" panose="02020603050405020304" pitchFamily="18" charset="0"/>
              </a:rPr>
              <a:t>Especialização em Prestação de Contas Pública.</a:t>
            </a:r>
          </a:p>
          <a:p>
            <a:pPr rtl="0"/>
            <a:r>
              <a:rPr lang="pt-BR" b="1" dirty="0">
                <a:latin typeface="Times New Roman" panose="02020603050405020304" pitchFamily="18" charset="0"/>
                <a:cs typeface="Times New Roman" panose="02020603050405020304" pitchFamily="18" charset="0"/>
              </a:rPr>
              <a:t>Mestra Gestão Desenvolvimento Público e Privado.</a:t>
            </a:r>
          </a:p>
          <a:p>
            <a:pPr rtl="0"/>
            <a:r>
              <a:rPr lang="pt-BR" b="1" dirty="0">
                <a:latin typeface="Times New Roman" panose="02020603050405020304" pitchFamily="18" charset="0"/>
                <a:cs typeface="Times New Roman" panose="02020603050405020304" pitchFamily="18" charset="0"/>
              </a:rPr>
              <a:t>Doutorando na área Direito Desenvolvimento e Cultura Corporações Públicas</a:t>
            </a:r>
          </a:p>
          <a:p>
            <a:pPr rtl="0"/>
            <a:endParaRPr lang="pt-BR" b="1" dirty="0">
              <a:latin typeface="Times New Roman" panose="02020603050405020304" pitchFamily="18" charset="0"/>
              <a:cs typeface="Times New Roman" panose="02020603050405020304" pitchFamily="18" charset="0"/>
            </a:endParaRPr>
          </a:p>
          <a:p>
            <a:pPr rtl="0"/>
            <a:endParaRPr lang="pt-BR" b="1" dirty="0">
              <a:latin typeface="Times New Roman" panose="02020603050405020304" pitchFamily="18" charset="0"/>
              <a:cs typeface="Times New Roman" panose="02020603050405020304" pitchFamily="18" charset="0"/>
            </a:endParaRPr>
          </a:p>
          <a:p>
            <a:pPr rtl="0"/>
            <a:endParaRPr lang="pt-BR" b="1" dirty="0">
              <a:latin typeface="Times New Roman" panose="02020603050405020304" pitchFamily="18" charset="0"/>
              <a:cs typeface="Times New Roman" panose="02020603050405020304" pitchFamily="18" charset="0"/>
            </a:endParaRPr>
          </a:p>
          <a:p>
            <a:pPr rtl="0"/>
            <a:endParaRPr lang="pt-BR" dirty="0">
              <a:latin typeface="Times New Roman" panose="02020603050405020304" pitchFamily="18" charset="0"/>
              <a:cs typeface="Times New Roman" panose="02020603050405020304" pitchFamily="18" charset="0"/>
            </a:endParaRPr>
          </a:p>
        </p:txBody>
      </p:sp>
      <p:sp>
        <p:nvSpPr>
          <p:cNvPr id="7" name="Espaço Reservado para o Número do Slide 6"/>
          <p:cNvSpPr>
            <a:spLocks noGrp="1"/>
          </p:cNvSpPr>
          <p:nvPr>
            <p:ph type="sldNum" sz="quarter" idx="16"/>
          </p:nvPr>
        </p:nvSpPr>
        <p:spPr>
          <a:xfrm>
            <a:off x="971550" y="6332220"/>
            <a:ext cx="523240" cy="247651"/>
          </a:xfrm>
        </p:spPr>
        <p:txBody>
          <a:bodyPr rtlCol="0"/>
          <a:lstStyle/>
          <a:p>
            <a:pPr rtl="0"/>
            <a:fld id="{294A09A9-5501-47C1-A89A-A340965A2BE2}" type="slidenum">
              <a:rPr lang="pt-BR" smtClean="0"/>
              <a:t>2</a:t>
            </a:fld>
            <a:endParaRPr lang="pt-BR"/>
          </a:p>
        </p:txBody>
      </p:sp>
      <p:sp>
        <p:nvSpPr>
          <p:cNvPr id="6" name="Espaço Reservado para Rodapé 5"/>
          <p:cNvSpPr>
            <a:spLocks noGrp="1"/>
          </p:cNvSpPr>
          <p:nvPr>
            <p:ph type="ftr" sz="quarter" idx="15"/>
          </p:nvPr>
        </p:nvSpPr>
        <p:spPr>
          <a:xfrm>
            <a:off x="1494790" y="6332220"/>
            <a:ext cx="1497330" cy="247651"/>
          </a:xfrm>
        </p:spPr>
        <p:txBody>
          <a:bodyPr rtlCol="0"/>
          <a:lstStyle/>
          <a:p>
            <a:pPr rtl="0"/>
            <a:r>
              <a:rPr lang="pt-BR" dirty="0"/>
              <a:t>Base 01</a:t>
            </a:r>
          </a:p>
        </p:txBody>
      </p:sp>
      <p:sp>
        <p:nvSpPr>
          <p:cNvPr id="5" name="Espaço Reservado para Data 4"/>
          <p:cNvSpPr>
            <a:spLocks noGrp="1"/>
          </p:cNvSpPr>
          <p:nvPr>
            <p:ph type="dt" sz="half" idx="14"/>
          </p:nvPr>
        </p:nvSpPr>
        <p:spPr>
          <a:xfrm>
            <a:off x="2992119" y="6332220"/>
            <a:ext cx="1728161" cy="247651"/>
          </a:xfrm>
        </p:spPr>
        <p:txBody>
          <a:bodyPr rtlCol="0"/>
          <a:lstStyle/>
          <a:p>
            <a:pPr rtl="0"/>
            <a:fld id="{54AD87D0-43C8-452B-B05F-ADF71ED0742B}" type="datetime4">
              <a:rPr lang="pt-BR" smtClean="0"/>
              <a:t>20 de novembro de 2024</a:t>
            </a:fld>
            <a:endParaRPr lang="pt-BR" dirty="0"/>
          </a:p>
        </p:txBody>
      </p:sp>
      <p:pic>
        <p:nvPicPr>
          <p:cNvPr id="10" name="Imagem 9" descr="Uma imagem contendo favo de mel, objeto, luz, tráfego&#10;&#10;Descrição gerada automaticament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509078">
            <a:off x="-1248525" y="-1442836"/>
            <a:ext cx="3958139" cy="2444072"/>
          </a:xfrm>
          <a:prstGeom prst="rect">
            <a:avLst/>
          </a:prstGeom>
        </p:spPr>
      </p:pic>
      <p:sp>
        <p:nvSpPr>
          <p:cNvPr id="3" name="Título 2"/>
          <p:cNvSpPr>
            <a:spLocks noGrp="1"/>
          </p:cNvSpPr>
          <p:nvPr>
            <p:ph type="title"/>
          </p:nvPr>
        </p:nvSpPr>
        <p:spPr>
          <a:xfrm>
            <a:off x="603296" y="1105354"/>
            <a:ext cx="4941477" cy="610863"/>
          </a:xfrm>
        </p:spPr>
        <p:txBody>
          <a:bodyPr rtlCol="0"/>
          <a:lstStyle/>
          <a:p>
            <a:pPr rtl="0"/>
            <a:r>
              <a:rPr lang="pt-BR" dirty="0"/>
              <a:t>Patrícia Pimenta</a:t>
            </a:r>
          </a:p>
        </p:txBody>
      </p:sp>
      <p:pic>
        <p:nvPicPr>
          <p:cNvPr id="11" name="Imagem 10" descr="Uma imagem contendo favo de mel, objeto, luz, tráfego&#10;&#10;Descrição gerada automaticament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flipH="1">
            <a:off x="10151673" y="5234008"/>
            <a:ext cx="3958139" cy="2444072"/>
          </a:xfrm>
          <a:prstGeom prst="rect">
            <a:avLst/>
          </a:prstGeom>
        </p:spPr>
      </p:pic>
      <p:pic>
        <p:nvPicPr>
          <p:cNvPr id="15" name="Imagem 14" descr="Uma imagem contendo Logotipo&#10;&#10;Descrição gerada automaticamente"/>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42883" y="169855"/>
            <a:ext cx="2101466" cy="154636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B2429-BE64-D332-1532-52F9C21196B5}"/>
            </a:ext>
          </a:extLst>
        </p:cNvPr>
        <p:cNvGrpSpPr/>
        <p:nvPr/>
      </p:nvGrpSpPr>
      <p:grpSpPr>
        <a:xfrm>
          <a:off x="0" y="0"/>
          <a:ext cx="0" cy="0"/>
          <a:chOff x="0" y="0"/>
          <a:chExt cx="0" cy="0"/>
        </a:xfrm>
      </p:grpSpPr>
      <p:sp>
        <p:nvSpPr>
          <p:cNvPr id="5" name="Título 4">
            <a:extLst>
              <a:ext uri="{FF2B5EF4-FFF2-40B4-BE49-F238E27FC236}">
                <a16:creationId xmlns:a16="http://schemas.microsoft.com/office/drawing/2014/main" id="{0B2CF0EE-7478-30FE-C692-5D8C1CD8654E}"/>
              </a:ext>
            </a:extLst>
          </p:cNvPr>
          <p:cNvSpPr>
            <a:spLocks noGrp="1"/>
          </p:cNvSpPr>
          <p:nvPr>
            <p:ph type="title"/>
          </p:nvPr>
        </p:nvSpPr>
        <p:spPr>
          <a:xfrm>
            <a:off x="842682" y="932329"/>
            <a:ext cx="10901643" cy="675699"/>
          </a:xfrm>
        </p:spPr>
        <p:txBody>
          <a:bodyPr rtlCol="0">
            <a:normAutofit fontScale="90000"/>
          </a:bodyPr>
          <a:lstStyle/>
          <a:p>
            <a:br>
              <a:rPr lang="pt-BR" sz="3300" b="1" i="0" dirty="0">
                <a:solidFill>
                  <a:srgbClr val="505050"/>
                </a:solidFill>
                <a:effectLst/>
                <a:latin typeface="Times New Roman" panose="02020603050405020304" pitchFamily="18" charset="0"/>
                <a:cs typeface="Times New Roman" panose="02020603050405020304" pitchFamily="18" charset="0"/>
              </a:rPr>
            </a:br>
            <a:br>
              <a:rPr lang="pt-BR" sz="3300" b="1" i="0" dirty="0">
                <a:solidFill>
                  <a:srgbClr val="2A4070"/>
                </a:solidFill>
                <a:effectLst/>
                <a:latin typeface="Times New Roman" panose="02020603050405020304" pitchFamily="18" charset="0"/>
                <a:cs typeface="Times New Roman" panose="02020603050405020304" pitchFamily="18" charset="0"/>
              </a:rPr>
            </a:br>
            <a:r>
              <a:rPr lang="pt-PT" sz="3300" b="0" dirty="0">
                <a:latin typeface="Times New Roman" panose="02020603050405020304" pitchFamily="18" charset="0"/>
                <a:cs typeface="Times New Roman" panose="02020603050405020304" pitchFamily="18" charset="0"/>
              </a:rPr>
              <a:t>QUAL O PAPEL DA CÂMARA MUNICIPAL EM RELAÇÃO ÀS MATÉRIAS ORÇAMENTÁRIAS</a:t>
            </a:r>
            <a:r>
              <a:rPr lang="pt-BR" sz="3300" b="0" kern="100" dirty="0">
                <a:solidFill>
                  <a:srgbClr val="3F3D3D"/>
                </a:solidFill>
                <a:latin typeface="Times New Roman" panose="02020603050405020304" pitchFamily="18" charset="0"/>
                <a:ea typeface="Times New Roman" panose="02020603050405020304" pitchFamily="18" charset="0"/>
                <a:cs typeface="Times New Roman" panose="02020603050405020304" pitchFamily="18" charset="0"/>
              </a:rPr>
              <a:t>;</a:t>
            </a:r>
            <a:br>
              <a:rPr lang="pt-BR" b="1" i="0" dirty="0">
                <a:effectLst/>
                <a:latin typeface="var(--campton)"/>
              </a:rPr>
            </a:br>
            <a:br>
              <a:rPr lang="pt-BR" sz="2400" b="1" i="0" dirty="0">
                <a:solidFill>
                  <a:srgbClr val="505050"/>
                </a:solidFill>
                <a:effectLst/>
                <a:latin typeface="var(--campton)"/>
              </a:rPr>
            </a:br>
            <a:endParaRPr lang="pt-BR" sz="4890" b="1" i="0" dirty="0">
              <a:solidFill>
                <a:srgbClr val="182020"/>
              </a:solidFill>
              <a:effectLst/>
              <a:latin typeface="Times New Roman" panose="02020603050405020304" pitchFamily="18" charset="0"/>
              <a:cs typeface="Times New Roman" panose="02020603050405020304" pitchFamily="18" charset="0"/>
            </a:endParaRPr>
          </a:p>
        </p:txBody>
      </p:sp>
      <p:sp>
        <p:nvSpPr>
          <p:cNvPr id="6" name="Espaço Reservado para Texto 5">
            <a:extLst>
              <a:ext uri="{FF2B5EF4-FFF2-40B4-BE49-F238E27FC236}">
                <a16:creationId xmlns:a16="http://schemas.microsoft.com/office/drawing/2014/main" id="{1ED46959-B934-E31B-CDEE-66396A6735F1}"/>
              </a:ext>
            </a:extLst>
          </p:cNvPr>
          <p:cNvSpPr>
            <a:spLocks noGrp="1"/>
          </p:cNvSpPr>
          <p:nvPr>
            <p:ph type="body" idx="1"/>
          </p:nvPr>
        </p:nvSpPr>
        <p:spPr>
          <a:xfrm>
            <a:off x="971550" y="2190749"/>
            <a:ext cx="11092631" cy="3986214"/>
          </a:xfrm>
        </p:spPr>
        <p:txBody>
          <a:bodyPr rtlCol="0">
            <a:normAutofit fontScale="92500" lnSpcReduction="20000"/>
          </a:bodyPr>
          <a:lstStyle/>
          <a:p>
            <a:pPr marL="0" indent="0" algn="just">
              <a:buNone/>
            </a:pPr>
            <a:r>
              <a:rPr lang="pt-PT" sz="2700" dirty="0">
                <a:latin typeface="Times New Roman" panose="02020603050405020304" pitchFamily="18" charset="0"/>
                <a:cs typeface="Times New Roman" panose="02020603050405020304" pitchFamily="18" charset="0"/>
              </a:rPr>
              <a:t>O Plano de Metas deve ser o refe- rencial para que o chefe do Executivo local trate das propostas orçamentárias no limite percentual das receitas. Assim, os programas e projetos podem ser executados pela gestão municipal.</a:t>
            </a:r>
          </a:p>
          <a:p>
            <a:pPr marL="0" indent="0" algn="just">
              <a:buNone/>
            </a:pPr>
            <a:endParaRPr lang="pt-BR" sz="2700" dirty="0">
              <a:latin typeface="Times New Roman" panose="02020603050405020304" pitchFamily="18" charset="0"/>
              <a:cs typeface="Times New Roman" panose="02020603050405020304" pitchFamily="18" charset="0"/>
            </a:endParaRPr>
          </a:p>
          <a:p>
            <a:pPr marL="0" indent="0" algn="just">
              <a:buNone/>
            </a:pPr>
            <a:r>
              <a:rPr lang="pt-PT" sz="2700" dirty="0">
                <a:latin typeface="Times New Roman" panose="02020603050405020304" pitchFamily="18" charset="0"/>
                <a:cs typeface="Times New Roman" panose="02020603050405020304" pitchFamily="18" charset="0"/>
              </a:rPr>
              <a:t>Por sua vez, os vereadores realizam os debates para aprovação ou rejeição das propostas orçamentárias. Isso é um processo ainda mais democrático quando a população é ouvida em temas inerentes ao município.</a:t>
            </a:r>
          </a:p>
          <a:p>
            <a:pPr marL="0" indent="0" algn="just">
              <a:buNone/>
            </a:pPr>
            <a:endParaRPr lang="pt-BR" sz="2700" dirty="0">
              <a:latin typeface="Times New Roman" panose="02020603050405020304" pitchFamily="18" charset="0"/>
              <a:cs typeface="Times New Roman" panose="02020603050405020304" pitchFamily="18" charset="0"/>
            </a:endParaRPr>
          </a:p>
          <a:p>
            <a:pPr marL="0" indent="0" algn="just">
              <a:buNone/>
            </a:pPr>
            <a:r>
              <a:rPr lang="pt-PT" sz="2700" dirty="0">
                <a:latin typeface="Times New Roman" panose="02020603050405020304" pitchFamily="18" charset="0"/>
                <a:cs typeface="Times New Roman" panose="02020603050405020304" pitchFamily="18" charset="0"/>
              </a:rPr>
              <a:t>Com o processo decisório levado à efetiva participação popular</a:t>
            </a:r>
            <a:r>
              <a:rPr lang="pt-BR" sz="2700" dirty="0">
                <a:latin typeface="Times New Roman" panose="02020603050405020304" pitchFamily="18" charset="0"/>
                <a:cs typeface="Times New Roman" panose="02020603050405020304" pitchFamily="18" charset="0"/>
              </a:rPr>
              <a:t> </a:t>
            </a:r>
            <a:r>
              <a:rPr lang="pt-PT" sz="2700" dirty="0">
                <a:latin typeface="Times New Roman" panose="02020603050405020304" pitchFamily="18" charset="0"/>
                <a:cs typeface="Times New Roman" panose="02020603050405020304" pitchFamily="18" charset="0"/>
              </a:rPr>
              <a:t>conforme a Lei de Responsabilidade Fiscal -, o orçamento participativo cidadão, de forma presencial ou virtual, deve acatar sugestões legislativas   quanto ao uso dos recursos no atendimento às demandas.</a:t>
            </a:r>
            <a:endParaRPr lang="pt-BR" sz="2700" dirty="0">
              <a:latin typeface="Times New Roman" panose="02020603050405020304" pitchFamily="18" charset="0"/>
              <a:cs typeface="Times New Roman" panose="02020603050405020304" pitchFamily="18" charset="0"/>
            </a:endParaRPr>
          </a:p>
          <a:p>
            <a:pPr marL="0" indent="0" algn="just" rtl="0">
              <a:buNone/>
            </a:pPr>
            <a:endParaRPr lang="pt-BR" sz="2500" dirty="0">
              <a:latin typeface="Times New Roman" panose="02020603050405020304" pitchFamily="18" charset="0"/>
              <a:cs typeface="Times New Roman" panose="02020603050405020304" pitchFamily="18" charset="0"/>
            </a:endParaRPr>
          </a:p>
        </p:txBody>
      </p:sp>
      <p:sp>
        <p:nvSpPr>
          <p:cNvPr id="7" name="Espaço Reservado para Conteúdo 4">
            <a:extLst>
              <a:ext uri="{FF2B5EF4-FFF2-40B4-BE49-F238E27FC236}">
                <a16:creationId xmlns:a16="http://schemas.microsoft.com/office/drawing/2014/main" id="{54C044DD-3D05-1341-59D5-4224EA56B152}"/>
              </a:ext>
            </a:extLst>
          </p:cNvPr>
          <p:cNvSpPr>
            <a:spLocks noGrp="1"/>
          </p:cNvSpPr>
          <p:nvPr/>
        </p:nvSpPr>
        <p:spPr>
          <a:xfrm>
            <a:off x="964022" y="2808824"/>
            <a:ext cx="10154918" cy="3452327"/>
          </a:xfrm>
          <a:prstGeom prst="rect">
            <a:avLst/>
          </a:prstGeom>
        </p:spPr>
        <p:txBody>
          <a:bodyPr vert="horz" lIns="0" tIns="0" rIns="0" bIns="0" rtlCol="0" anchor="t" anchorCtr="0">
            <a:normAutofit/>
          </a:bodyPr>
          <a:lstStyle>
            <a:lvl1pPr marL="285750" indent="-285750" algn="l" defTabSz="914400" rtl="0" eaLnBrk="1" latinLnBrk="0" hangingPunct="1">
              <a:lnSpc>
                <a:spcPct val="100000"/>
              </a:lnSpc>
              <a:spcBef>
                <a:spcPts val="1000"/>
              </a:spcBef>
              <a:buFont typeface="Wingdings" panose="05000000000000000000" pitchFamily="2" charset="2"/>
              <a:buChar char="§"/>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endParaRPr lang="pt-BR" dirty="0"/>
          </a:p>
          <a:p>
            <a:pPr rtl="0"/>
            <a:endParaRPr lang="pt-BR" dirty="0"/>
          </a:p>
        </p:txBody>
      </p:sp>
      <p:sp>
        <p:nvSpPr>
          <p:cNvPr id="17" name="Retângulo 16">
            <a:extLst>
              <a:ext uri="{FF2B5EF4-FFF2-40B4-BE49-F238E27FC236}">
                <a16:creationId xmlns:a16="http://schemas.microsoft.com/office/drawing/2014/main" id="{DFA8BE97-BE97-8C51-73F5-7173A493015D}"/>
              </a:ext>
            </a:extLst>
          </p:cNvPr>
          <p:cNvSpPr/>
          <p:nvPr/>
        </p:nvSpPr>
        <p:spPr>
          <a:xfrm>
            <a:off x="971550" y="1619250"/>
            <a:ext cx="2330450" cy="76200"/>
          </a:xfrm>
          <a:prstGeom prst="rect">
            <a:avLst/>
          </a:prstGeom>
          <a:solidFill>
            <a:srgbClr val="F7A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1" name="Imagem 10" descr="Uma imagem contendo favo de mel, objeto, luz, tráfego&#10;&#10;Descrição gerada automaticamente">
            <a:extLst>
              <a:ext uri="{FF2B5EF4-FFF2-40B4-BE49-F238E27FC236}">
                <a16:creationId xmlns:a16="http://schemas.microsoft.com/office/drawing/2014/main" id="{B6E0DC88-24D0-2AB5-67DC-876ADA3407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H="1">
            <a:off x="10180883" y="5350213"/>
            <a:ext cx="3958139" cy="2444072"/>
          </a:xfrm>
          <a:prstGeom prst="rect">
            <a:avLst/>
          </a:prstGeom>
        </p:spPr>
      </p:pic>
      <p:pic>
        <p:nvPicPr>
          <p:cNvPr id="10" name="Imagem 9" descr="Uma imagem contendo favo de mel, objeto, luz, tráfego&#10;&#10;Descrição gerada automaticamente">
            <a:extLst>
              <a:ext uri="{FF2B5EF4-FFF2-40B4-BE49-F238E27FC236}">
                <a16:creationId xmlns:a16="http://schemas.microsoft.com/office/drawing/2014/main" id="{0CE1BCF8-0E40-2C0C-DE77-7CF2AB5C0D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40000" flipH="1">
            <a:off x="9590928" y="-544297"/>
            <a:ext cx="3958139" cy="2444072"/>
          </a:xfrm>
          <a:prstGeom prst="rect">
            <a:avLst/>
          </a:prstGeom>
        </p:spPr>
      </p:pic>
    </p:spTree>
    <p:extLst>
      <p:ext uri="{BB962C8B-B14F-4D97-AF65-F5344CB8AC3E}">
        <p14:creationId xmlns:p14="http://schemas.microsoft.com/office/powerpoint/2010/main" val="1267105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E51D31-0C9E-A0DA-FD81-537058C61E79}"/>
            </a:ext>
          </a:extLst>
        </p:cNvPr>
        <p:cNvGrpSpPr/>
        <p:nvPr/>
      </p:nvGrpSpPr>
      <p:grpSpPr>
        <a:xfrm>
          <a:off x="0" y="0"/>
          <a:ext cx="0" cy="0"/>
          <a:chOff x="0" y="0"/>
          <a:chExt cx="0" cy="0"/>
        </a:xfrm>
      </p:grpSpPr>
      <p:sp>
        <p:nvSpPr>
          <p:cNvPr id="5" name="Título 4">
            <a:extLst>
              <a:ext uri="{FF2B5EF4-FFF2-40B4-BE49-F238E27FC236}">
                <a16:creationId xmlns:a16="http://schemas.microsoft.com/office/drawing/2014/main" id="{9CF5A32C-AC62-A97E-F2FB-0BBCE3397A15}"/>
              </a:ext>
            </a:extLst>
          </p:cNvPr>
          <p:cNvSpPr>
            <a:spLocks noGrp="1"/>
          </p:cNvSpPr>
          <p:nvPr>
            <p:ph type="title"/>
          </p:nvPr>
        </p:nvSpPr>
        <p:spPr>
          <a:xfrm>
            <a:off x="-5061640" y="5147824"/>
            <a:ext cx="22346153" cy="610863"/>
          </a:xfrm>
        </p:spPr>
        <p:txBody>
          <a:bodyPr rtlCol="0">
            <a:normAutofit fontScale="90000"/>
          </a:bodyPr>
          <a:lstStyle/>
          <a:p>
            <a:br>
              <a:rPr lang="pt-BR" sz="1050" b="1" i="0" dirty="0">
                <a:solidFill>
                  <a:srgbClr val="505050"/>
                </a:solidFill>
                <a:effectLst/>
                <a:latin typeface="var(--campton)"/>
              </a:rPr>
            </a:br>
            <a:br>
              <a:rPr lang="pt-BR" sz="2400" b="1" i="0" dirty="0">
                <a:solidFill>
                  <a:srgbClr val="2A4070"/>
                </a:solidFill>
                <a:effectLst/>
                <a:latin typeface="source sans pro" panose="020B0503030403020204" pitchFamily="34" charset="0"/>
              </a:rPr>
            </a:br>
            <a:r>
              <a:rPr lang="pt-BR" sz="3900" kern="100" dirty="0">
                <a:solidFill>
                  <a:srgbClr val="3F3D3D"/>
                </a:solidFill>
                <a:latin typeface="Times New Roman" panose="02020603050405020304" pitchFamily="18" charset="0"/>
                <a:ea typeface="Times New Roman" panose="02020603050405020304" pitchFamily="18" charset="0"/>
                <a:cs typeface="Times New Roman" panose="02020603050405020304" pitchFamily="18" charset="0"/>
              </a:rPr>
              <a:t>;</a:t>
            </a:r>
            <a:br>
              <a:rPr lang="pt-BR" sz="3900" b="1" i="0" dirty="0">
                <a:effectLst/>
                <a:latin typeface="Times New Roman" panose="02020603050405020304" pitchFamily="18" charset="0"/>
                <a:cs typeface="Times New Roman" panose="02020603050405020304" pitchFamily="18" charset="0"/>
              </a:rPr>
            </a:br>
            <a:br>
              <a:rPr lang="pt-BR" sz="3900" b="1" i="0" dirty="0">
                <a:solidFill>
                  <a:srgbClr val="505050"/>
                </a:solidFill>
                <a:effectLst/>
                <a:latin typeface="Times New Roman" panose="02020603050405020304" pitchFamily="18" charset="0"/>
                <a:cs typeface="Times New Roman" panose="02020603050405020304" pitchFamily="18" charset="0"/>
              </a:rPr>
            </a:br>
            <a:endParaRPr lang="pt-BR" sz="3900" b="1" i="0" dirty="0">
              <a:solidFill>
                <a:srgbClr val="182020"/>
              </a:solidFill>
              <a:effectLst/>
              <a:latin typeface="Times New Roman" panose="02020603050405020304" pitchFamily="18" charset="0"/>
              <a:cs typeface="Times New Roman" panose="02020603050405020304" pitchFamily="18" charset="0"/>
            </a:endParaRPr>
          </a:p>
        </p:txBody>
      </p:sp>
      <p:sp>
        <p:nvSpPr>
          <p:cNvPr id="6" name="Espaço Reservado para Texto 5">
            <a:extLst>
              <a:ext uri="{FF2B5EF4-FFF2-40B4-BE49-F238E27FC236}">
                <a16:creationId xmlns:a16="http://schemas.microsoft.com/office/drawing/2014/main" id="{5EEA94E4-0A14-BE75-A4A3-B0BBC185453E}"/>
              </a:ext>
            </a:extLst>
          </p:cNvPr>
          <p:cNvSpPr>
            <a:spLocks noGrp="1"/>
          </p:cNvSpPr>
          <p:nvPr>
            <p:ph type="body" idx="1"/>
          </p:nvPr>
        </p:nvSpPr>
        <p:spPr>
          <a:xfrm>
            <a:off x="971550" y="2264821"/>
            <a:ext cx="10382250" cy="3912142"/>
          </a:xfrm>
        </p:spPr>
        <p:txBody>
          <a:bodyPr rtlCol="0">
            <a:noAutofit/>
          </a:bodyPr>
          <a:lstStyle/>
          <a:p>
            <a:r>
              <a:rPr lang="pt-PT" sz="2500" dirty="0">
                <a:latin typeface="Times New Roman" panose="02020603050405020304" pitchFamily="18" charset="0"/>
                <a:cs typeface="Times New Roman" panose="02020603050405020304" pitchFamily="18" charset="0"/>
              </a:rPr>
              <a:t>Os vereadores se reúnem em sessões plenárias para apre- ciação das matérias mais impor- tantes dentro da Câmara Munici- pal.</a:t>
            </a:r>
            <a:endParaRPr lang="pt-BR" sz="2500" dirty="0">
              <a:latin typeface="Times New Roman" panose="02020603050405020304" pitchFamily="18" charset="0"/>
              <a:cs typeface="Times New Roman" panose="02020603050405020304" pitchFamily="18" charset="0"/>
            </a:endParaRPr>
          </a:p>
          <a:p>
            <a:r>
              <a:rPr lang="pt-PT" sz="2500" dirty="0">
                <a:latin typeface="Times New Roman" panose="02020603050405020304" pitchFamily="18" charset="0"/>
                <a:cs typeface="Times New Roman" panose="02020603050405020304" pitchFamily="18" charset="0"/>
              </a:rPr>
              <a:t>As competências do Plenário observam o posicionamento do Poder Legislativo no município para aprovar leis de interesse local</a:t>
            </a:r>
            <a:r>
              <a:rPr lang="pt-PT" dirty="0"/>
              <a:t>.</a:t>
            </a:r>
            <a:endParaRPr lang="pt-BR" dirty="0"/>
          </a:p>
          <a:p>
            <a:pPr marL="0" indent="0" algn="just" fontAlgn="base">
              <a:buNone/>
            </a:pPr>
            <a:endParaRPr lang="pt-BR" sz="2500" dirty="0">
              <a:latin typeface="Times New Roman" panose="02020603050405020304" pitchFamily="18" charset="0"/>
              <a:cs typeface="Times New Roman" panose="02020603050405020304" pitchFamily="18" charset="0"/>
            </a:endParaRPr>
          </a:p>
        </p:txBody>
      </p:sp>
      <p:sp>
        <p:nvSpPr>
          <p:cNvPr id="7" name="Espaço Reservado para Conteúdo 4">
            <a:extLst>
              <a:ext uri="{FF2B5EF4-FFF2-40B4-BE49-F238E27FC236}">
                <a16:creationId xmlns:a16="http://schemas.microsoft.com/office/drawing/2014/main" id="{3B64A9CD-7F5F-F7FF-F659-4FEEEDE4D037}"/>
              </a:ext>
            </a:extLst>
          </p:cNvPr>
          <p:cNvSpPr>
            <a:spLocks noGrp="1"/>
          </p:cNvSpPr>
          <p:nvPr/>
        </p:nvSpPr>
        <p:spPr>
          <a:xfrm>
            <a:off x="964022" y="2808824"/>
            <a:ext cx="10154918" cy="3452327"/>
          </a:xfrm>
          <a:prstGeom prst="rect">
            <a:avLst/>
          </a:prstGeom>
        </p:spPr>
        <p:txBody>
          <a:bodyPr vert="horz" lIns="0" tIns="0" rIns="0" bIns="0" rtlCol="0" anchor="t" anchorCtr="0">
            <a:normAutofit/>
          </a:bodyPr>
          <a:lstStyle>
            <a:lvl1pPr marL="285750" indent="-285750" algn="l" defTabSz="914400" rtl="0" eaLnBrk="1" latinLnBrk="0" hangingPunct="1">
              <a:lnSpc>
                <a:spcPct val="100000"/>
              </a:lnSpc>
              <a:spcBef>
                <a:spcPts val="1000"/>
              </a:spcBef>
              <a:buFont typeface="Wingdings" panose="05000000000000000000" pitchFamily="2" charset="2"/>
              <a:buChar char="§"/>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endParaRPr lang="pt-BR" dirty="0"/>
          </a:p>
          <a:p>
            <a:pPr rtl="0"/>
            <a:endParaRPr lang="pt-BR" dirty="0"/>
          </a:p>
        </p:txBody>
      </p:sp>
      <p:sp>
        <p:nvSpPr>
          <p:cNvPr id="17" name="Retângulo 16">
            <a:extLst>
              <a:ext uri="{FF2B5EF4-FFF2-40B4-BE49-F238E27FC236}">
                <a16:creationId xmlns:a16="http://schemas.microsoft.com/office/drawing/2014/main" id="{72E74CFE-BA0C-C602-5DEE-D2BCF24E4A39}"/>
              </a:ext>
            </a:extLst>
          </p:cNvPr>
          <p:cNvSpPr/>
          <p:nvPr/>
        </p:nvSpPr>
        <p:spPr>
          <a:xfrm>
            <a:off x="964022" y="1302596"/>
            <a:ext cx="2330450" cy="76200"/>
          </a:xfrm>
          <a:prstGeom prst="rect">
            <a:avLst/>
          </a:prstGeom>
          <a:solidFill>
            <a:srgbClr val="F7A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1" name="Imagem 10" descr="Uma imagem contendo favo de mel, objeto, luz, tráfego&#10;&#10;Descrição gerada automaticamente">
            <a:extLst>
              <a:ext uri="{FF2B5EF4-FFF2-40B4-BE49-F238E27FC236}">
                <a16:creationId xmlns:a16="http://schemas.microsoft.com/office/drawing/2014/main" id="{DA64378A-53CA-9BC7-A959-A266331D71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H="1">
            <a:off x="10180883" y="5350213"/>
            <a:ext cx="3958139" cy="2444072"/>
          </a:xfrm>
          <a:prstGeom prst="rect">
            <a:avLst/>
          </a:prstGeom>
        </p:spPr>
      </p:pic>
      <p:pic>
        <p:nvPicPr>
          <p:cNvPr id="10" name="Imagem 9" descr="Uma imagem contendo favo de mel, objeto, luz, tráfego&#10;&#10;Descrição gerada automaticamente">
            <a:extLst>
              <a:ext uri="{FF2B5EF4-FFF2-40B4-BE49-F238E27FC236}">
                <a16:creationId xmlns:a16="http://schemas.microsoft.com/office/drawing/2014/main" id="{62F17CB0-A836-F65D-E249-3DA9552034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40000" flipH="1">
            <a:off x="9241379" y="-472588"/>
            <a:ext cx="3958139" cy="2444072"/>
          </a:xfrm>
          <a:prstGeom prst="rect">
            <a:avLst/>
          </a:prstGeom>
        </p:spPr>
      </p:pic>
      <p:sp>
        <p:nvSpPr>
          <p:cNvPr id="2" name="Rectangle 61">
            <a:extLst>
              <a:ext uri="{FF2B5EF4-FFF2-40B4-BE49-F238E27FC236}">
                <a16:creationId xmlns:a16="http://schemas.microsoft.com/office/drawing/2014/main" id="{EDF28096-5BE5-4DC0-BF59-6813A9F64A6F}"/>
              </a:ext>
            </a:extLst>
          </p:cNvPr>
          <p:cNvSpPr>
            <a:spLocks noChangeArrowheads="1"/>
          </p:cNvSpPr>
          <p:nvPr/>
        </p:nvSpPr>
        <p:spPr bwMode="auto">
          <a:xfrm>
            <a:off x="-7349641" y="4150659"/>
            <a:ext cx="2508182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t-PT" altLang="pt-BR" sz="1800" b="0" i="0" u="none" strike="noStrike" cap="none" normalizeH="0" baseline="0">
              <a:ln>
                <a:noFill/>
              </a:ln>
              <a:solidFill>
                <a:schemeClr val="tx1"/>
              </a:solidFill>
              <a:effectLst/>
              <a:latin typeface="Arial" panose="020B0604020202020204" pitchFamily="34" charset="0"/>
            </a:endParaRPr>
          </a:p>
        </p:txBody>
      </p:sp>
      <p:grpSp>
        <p:nvGrpSpPr>
          <p:cNvPr id="3" name="Group 1">
            <a:extLst>
              <a:ext uri="{FF2B5EF4-FFF2-40B4-BE49-F238E27FC236}">
                <a16:creationId xmlns:a16="http://schemas.microsoft.com/office/drawing/2014/main" id="{6330EA4E-E66C-4385-B02C-9D3882EEC2A3}"/>
              </a:ext>
            </a:extLst>
          </p:cNvPr>
          <p:cNvGrpSpPr>
            <a:grpSpLocks/>
          </p:cNvGrpSpPr>
          <p:nvPr/>
        </p:nvGrpSpPr>
        <p:grpSpPr bwMode="auto">
          <a:xfrm>
            <a:off x="964023" y="3972099"/>
            <a:ext cx="9343760" cy="2724561"/>
            <a:chOff x="5269" y="-103"/>
            <a:chExt cx="3236" cy="2304"/>
          </a:xfrm>
        </p:grpSpPr>
        <p:sp>
          <p:nvSpPr>
            <p:cNvPr id="4" name="Freeform 60">
              <a:extLst>
                <a:ext uri="{FF2B5EF4-FFF2-40B4-BE49-F238E27FC236}">
                  <a16:creationId xmlns:a16="http://schemas.microsoft.com/office/drawing/2014/main" id="{225D47AD-E1FB-412A-8B6D-951D529AE612}"/>
                </a:ext>
              </a:extLst>
            </p:cNvPr>
            <p:cNvSpPr>
              <a:spLocks/>
            </p:cNvSpPr>
            <p:nvPr/>
          </p:nvSpPr>
          <p:spPr bwMode="auto">
            <a:xfrm>
              <a:off x="5736" y="291"/>
              <a:ext cx="95" cy="1550"/>
            </a:xfrm>
            <a:custGeom>
              <a:avLst/>
              <a:gdLst>
                <a:gd name="T0" fmla="+- 0 5831 5737"/>
                <a:gd name="T1" fmla="*/ T0 w 95"/>
                <a:gd name="T2" fmla="+- 0 291 291"/>
                <a:gd name="T3" fmla="*/ 291 h 1550"/>
                <a:gd name="T4" fmla="+- 0 5738 5737"/>
                <a:gd name="T5" fmla="*/ T4 w 95"/>
                <a:gd name="T6" fmla="+- 0 291 291"/>
                <a:gd name="T7" fmla="*/ 291 h 1550"/>
                <a:gd name="T8" fmla="+- 0 5737 5737"/>
                <a:gd name="T9" fmla="*/ T8 w 95"/>
                <a:gd name="T10" fmla="+- 0 1840 291"/>
                <a:gd name="T11" fmla="*/ 1840 h 1550"/>
                <a:gd name="T12" fmla="+- 0 5827 5737"/>
                <a:gd name="T13" fmla="*/ T12 w 95"/>
                <a:gd name="T14" fmla="+- 0 1840 291"/>
                <a:gd name="T15" fmla="*/ 1840 h 1550"/>
                <a:gd name="T16" fmla="+- 0 5831 5737"/>
                <a:gd name="T17" fmla="*/ T16 w 95"/>
                <a:gd name="T18" fmla="+- 0 291 291"/>
                <a:gd name="T19" fmla="*/ 291 h 1550"/>
              </a:gdLst>
              <a:ahLst/>
              <a:cxnLst>
                <a:cxn ang="0">
                  <a:pos x="T1" y="T3"/>
                </a:cxn>
                <a:cxn ang="0">
                  <a:pos x="T5" y="T7"/>
                </a:cxn>
                <a:cxn ang="0">
                  <a:pos x="T9" y="T11"/>
                </a:cxn>
                <a:cxn ang="0">
                  <a:pos x="T13" y="T15"/>
                </a:cxn>
                <a:cxn ang="0">
                  <a:pos x="T17" y="T19"/>
                </a:cxn>
              </a:cxnLst>
              <a:rect l="0" t="0" r="r" b="b"/>
              <a:pathLst>
                <a:path w="95" h="1550">
                  <a:moveTo>
                    <a:pt x="94" y="0"/>
                  </a:moveTo>
                  <a:lnTo>
                    <a:pt x="1" y="0"/>
                  </a:lnTo>
                  <a:lnTo>
                    <a:pt x="0" y="1549"/>
                  </a:lnTo>
                  <a:lnTo>
                    <a:pt x="90" y="1549"/>
                  </a:lnTo>
                  <a:lnTo>
                    <a:pt x="94"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8" name="Freeform 59">
              <a:extLst>
                <a:ext uri="{FF2B5EF4-FFF2-40B4-BE49-F238E27FC236}">
                  <a16:creationId xmlns:a16="http://schemas.microsoft.com/office/drawing/2014/main" id="{08BB2386-7CBB-4C75-BB9A-49B2537CAE57}"/>
                </a:ext>
              </a:extLst>
            </p:cNvPr>
            <p:cNvSpPr>
              <a:spLocks/>
            </p:cNvSpPr>
            <p:nvPr/>
          </p:nvSpPr>
          <p:spPr bwMode="auto">
            <a:xfrm>
              <a:off x="5707" y="291"/>
              <a:ext cx="30" cy="1550"/>
            </a:xfrm>
            <a:custGeom>
              <a:avLst/>
              <a:gdLst>
                <a:gd name="T0" fmla="+- 0 5738 5708"/>
                <a:gd name="T1" fmla="*/ T0 w 30"/>
                <a:gd name="T2" fmla="+- 0 291 291"/>
                <a:gd name="T3" fmla="*/ 291 h 1550"/>
                <a:gd name="T4" fmla="+- 0 5708 5708"/>
                <a:gd name="T5" fmla="*/ T4 w 30"/>
                <a:gd name="T6" fmla="+- 0 291 291"/>
                <a:gd name="T7" fmla="*/ 291 h 1550"/>
                <a:gd name="T8" fmla="+- 0 5708 5708"/>
                <a:gd name="T9" fmla="*/ T8 w 30"/>
                <a:gd name="T10" fmla="+- 0 1840 291"/>
                <a:gd name="T11" fmla="*/ 1840 h 1550"/>
                <a:gd name="T12" fmla="+- 0 5737 5708"/>
                <a:gd name="T13" fmla="*/ T12 w 30"/>
                <a:gd name="T14" fmla="+- 0 1840 291"/>
                <a:gd name="T15" fmla="*/ 1840 h 1550"/>
                <a:gd name="T16" fmla="+- 0 5738 5708"/>
                <a:gd name="T17" fmla="*/ T16 w 30"/>
                <a:gd name="T18" fmla="+- 0 291 291"/>
                <a:gd name="T19" fmla="*/ 291 h 1550"/>
              </a:gdLst>
              <a:ahLst/>
              <a:cxnLst>
                <a:cxn ang="0">
                  <a:pos x="T1" y="T3"/>
                </a:cxn>
                <a:cxn ang="0">
                  <a:pos x="T5" y="T7"/>
                </a:cxn>
                <a:cxn ang="0">
                  <a:pos x="T9" y="T11"/>
                </a:cxn>
                <a:cxn ang="0">
                  <a:pos x="T13" y="T15"/>
                </a:cxn>
                <a:cxn ang="0">
                  <a:pos x="T17" y="T19"/>
                </a:cxn>
              </a:cxnLst>
              <a:rect l="0" t="0" r="r" b="b"/>
              <a:pathLst>
                <a:path w="30" h="1550">
                  <a:moveTo>
                    <a:pt x="30" y="0"/>
                  </a:moveTo>
                  <a:lnTo>
                    <a:pt x="0" y="0"/>
                  </a:lnTo>
                  <a:lnTo>
                    <a:pt x="0" y="1549"/>
                  </a:lnTo>
                  <a:lnTo>
                    <a:pt x="29" y="1549"/>
                  </a:lnTo>
                  <a:lnTo>
                    <a:pt x="30"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9" name="Freeform 58">
              <a:extLst>
                <a:ext uri="{FF2B5EF4-FFF2-40B4-BE49-F238E27FC236}">
                  <a16:creationId xmlns:a16="http://schemas.microsoft.com/office/drawing/2014/main" id="{086658AA-E24F-431C-8C2C-C573B023C37B}"/>
                </a:ext>
              </a:extLst>
            </p:cNvPr>
            <p:cNvSpPr>
              <a:spLocks/>
            </p:cNvSpPr>
            <p:nvPr/>
          </p:nvSpPr>
          <p:spPr bwMode="auto">
            <a:xfrm>
              <a:off x="5856" y="291"/>
              <a:ext cx="97" cy="1550"/>
            </a:xfrm>
            <a:custGeom>
              <a:avLst/>
              <a:gdLst>
                <a:gd name="T0" fmla="+- 0 5954 5857"/>
                <a:gd name="T1" fmla="*/ T0 w 97"/>
                <a:gd name="T2" fmla="+- 0 291 291"/>
                <a:gd name="T3" fmla="*/ 291 h 1550"/>
                <a:gd name="T4" fmla="+- 0 5861 5857"/>
                <a:gd name="T5" fmla="*/ T4 w 97"/>
                <a:gd name="T6" fmla="+- 0 291 291"/>
                <a:gd name="T7" fmla="*/ 291 h 1550"/>
                <a:gd name="T8" fmla="+- 0 5857 5857"/>
                <a:gd name="T9" fmla="*/ T8 w 97"/>
                <a:gd name="T10" fmla="+- 0 1840 291"/>
                <a:gd name="T11" fmla="*/ 1840 h 1550"/>
                <a:gd name="T12" fmla="+- 0 5949 5857"/>
                <a:gd name="T13" fmla="*/ T12 w 97"/>
                <a:gd name="T14" fmla="+- 0 1840 291"/>
                <a:gd name="T15" fmla="*/ 1840 h 1550"/>
                <a:gd name="T16" fmla="+- 0 5954 5857"/>
                <a:gd name="T17" fmla="*/ T16 w 97"/>
                <a:gd name="T18" fmla="+- 0 291 291"/>
                <a:gd name="T19" fmla="*/ 291 h 1550"/>
              </a:gdLst>
              <a:ahLst/>
              <a:cxnLst>
                <a:cxn ang="0">
                  <a:pos x="T1" y="T3"/>
                </a:cxn>
                <a:cxn ang="0">
                  <a:pos x="T5" y="T7"/>
                </a:cxn>
                <a:cxn ang="0">
                  <a:pos x="T9" y="T11"/>
                </a:cxn>
                <a:cxn ang="0">
                  <a:pos x="T13" y="T15"/>
                </a:cxn>
                <a:cxn ang="0">
                  <a:pos x="T17" y="T19"/>
                </a:cxn>
              </a:cxnLst>
              <a:rect l="0" t="0" r="r" b="b"/>
              <a:pathLst>
                <a:path w="97" h="1550">
                  <a:moveTo>
                    <a:pt x="97" y="0"/>
                  </a:moveTo>
                  <a:lnTo>
                    <a:pt x="4" y="0"/>
                  </a:lnTo>
                  <a:lnTo>
                    <a:pt x="0" y="1549"/>
                  </a:lnTo>
                  <a:lnTo>
                    <a:pt x="92" y="1549"/>
                  </a:lnTo>
                  <a:lnTo>
                    <a:pt x="97"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2" name="Freeform 57">
              <a:extLst>
                <a:ext uri="{FF2B5EF4-FFF2-40B4-BE49-F238E27FC236}">
                  <a16:creationId xmlns:a16="http://schemas.microsoft.com/office/drawing/2014/main" id="{91D3569F-D425-4E86-A8AB-A7B0BD4A7361}"/>
                </a:ext>
              </a:extLst>
            </p:cNvPr>
            <p:cNvSpPr>
              <a:spLocks/>
            </p:cNvSpPr>
            <p:nvPr/>
          </p:nvSpPr>
          <p:spPr bwMode="auto">
            <a:xfrm>
              <a:off x="5827" y="291"/>
              <a:ext cx="34" cy="1550"/>
            </a:xfrm>
            <a:custGeom>
              <a:avLst/>
              <a:gdLst>
                <a:gd name="T0" fmla="+- 0 5861 5827"/>
                <a:gd name="T1" fmla="*/ T0 w 34"/>
                <a:gd name="T2" fmla="+- 0 291 291"/>
                <a:gd name="T3" fmla="*/ 291 h 1550"/>
                <a:gd name="T4" fmla="+- 0 5831 5827"/>
                <a:gd name="T5" fmla="*/ T4 w 34"/>
                <a:gd name="T6" fmla="+- 0 291 291"/>
                <a:gd name="T7" fmla="*/ 291 h 1550"/>
                <a:gd name="T8" fmla="+- 0 5827 5827"/>
                <a:gd name="T9" fmla="*/ T8 w 34"/>
                <a:gd name="T10" fmla="+- 0 1840 291"/>
                <a:gd name="T11" fmla="*/ 1840 h 1550"/>
                <a:gd name="T12" fmla="+- 0 5857 5827"/>
                <a:gd name="T13" fmla="*/ T12 w 34"/>
                <a:gd name="T14" fmla="+- 0 1840 291"/>
                <a:gd name="T15" fmla="*/ 1840 h 1550"/>
                <a:gd name="T16" fmla="+- 0 5861 5827"/>
                <a:gd name="T17" fmla="*/ T16 w 34"/>
                <a:gd name="T18" fmla="+- 0 291 291"/>
                <a:gd name="T19" fmla="*/ 291 h 1550"/>
              </a:gdLst>
              <a:ahLst/>
              <a:cxnLst>
                <a:cxn ang="0">
                  <a:pos x="T1" y="T3"/>
                </a:cxn>
                <a:cxn ang="0">
                  <a:pos x="T5" y="T7"/>
                </a:cxn>
                <a:cxn ang="0">
                  <a:pos x="T9" y="T11"/>
                </a:cxn>
                <a:cxn ang="0">
                  <a:pos x="T13" y="T15"/>
                </a:cxn>
                <a:cxn ang="0">
                  <a:pos x="T17" y="T19"/>
                </a:cxn>
              </a:cxnLst>
              <a:rect l="0" t="0" r="r" b="b"/>
              <a:pathLst>
                <a:path w="34" h="1550">
                  <a:moveTo>
                    <a:pt x="34" y="0"/>
                  </a:moveTo>
                  <a:lnTo>
                    <a:pt x="4" y="0"/>
                  </a:lnTo>
                  <a:lnTo>
                    <a:pt x="0" y="1549"/>
                  </a:lnTo>
                  <a:lnTo>
                    <a:pt x="30" y="1549"/>
                  </a:lnTo>
                  <a:lnTo>
                    <a:pt x="34"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3" name="Freeform 56">
              <a:extLst>
                <a:ext uri="{FF2B5EF4-FFF2-40B4-BE49-F238E27FC236}">
                  <a16:creationId xmlns:a16="http://schemas.microsoft.com/office/drawing/2014/main" id="{859F0DE2-651D-4134-A7A0-F197C25163AA}"/>
                </a:ext>
              </a:extLst>
            </p:cNvPr>
            <p:cNvSpPr>
              <a:spLocks/>
            </p:cNvSpPr>
            <p:nvPr/>
          </p:nvSpPr>
          <p:spPr bwMode="auto">
            <a:xfrm>
              <a:off x="5978" y="291"/>
              <a:ext cx="98" cy="1550"/>
            </a:xfrm>
            <a:custGeom>
              <a:avLst/>
              <a:gdLst>
                <a:gd name="T0" fmla="+- 0 6076 5979"/>
                <a:gd name="T1" fmla="*/ T0 w 98"/>
                <a:gd name="T2" fmla="+- 0 291 291"/>
                <a:gd name="T3" fmla="*/ 291 h 1550"/>
                <a:gd name="T4" fmla="+- 0 5984 5979"/>
                <a:gd name="T5" fmla="*/ T4 w 98"/>
                <a:gd name="T6" fmla="+- 0 291 291"/>
                <a:gd name="T7" fmla="*/ 291 h 1550"/>
                <a:gd name="T8" fmla="+- 0 5979 5979"/>
                <a:gd name="T9" fmla="*/ T8 w 98"/>
                <a:gd name="T10" fmla="+- 0 1840 291"/>
                <a:gd name="T11" fmla="*/ 1840 h 1550"/>
                <a:gd name="T12" fmla="+- 0 6071 5979"/>
                <a:gd name="T13" fmla="*/ T12 w 98"/>
                <a:gd name="T14" fmla="+- 0 1840 291"/>
                <a:gd name="T15" fmla="*/ 1840 h 1550"/>
                <a:gd name="T16" fmla="+- 0 6076 5979"/>
                <a:gd name="T17" fmla="*/ T16 w 98"/>
                <a:gd name="T18" fmla="+- 0 291 291"/>
                <a:gd name="T19" fmla="*/ 291 h 1550"/>
              </a:gdLst>
              <a:ahLst/>
              <a:cxnLst>
                <a:cxn ang="0">
                  <a:pos x="T1" y="T3"/>
                </a:cxn>
                <a:cxn ang="0">
                  <a:pos x="T5" y="T7"/>
                </a:cxn>
                <a:cxn ang="0">
                  <a:pos x="T9" y="T11"/>
                </a:cxn>
                <a:cxn ang="0">
                  <a:pos x="T13" y="T15"/>
                </a:cxn>
                <a:cxn ang="0">
                  <a:pos x="T17" y="T19"/>
                </a:cxn>
              </a:cxnLst>
              <a:rect l="0" t="0" r="r" b="b"/>
              <a:pathLst>
                <a:path w="98" h="1550">
                  <a:moveTo>
                    <a:pt x="97" y="0"/>
                  </a:moveTo>
                  <a:lnTo>
                    <a:pt x="5" y="0"/>
                  </a:lnTo>
                  <a:lnTo>
                    <a:pt x="0" y="1549"/>
                  </a:lnTo>
                  <a:lnTo>
                    <a:pt x="92" y="1549"/>
                  </a:lnTo>
                  <a:lnTo>
                    <a:pt x="97"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4" name="Freeform 55">
              <a:extLst>
                <a:ext uri="{FF2B5EF4-FFF2-40B4-BE49-F238E27FC236}">
                  <a16:creationId xmlns:a16="http://schemas.microsoft.com/office/drawing/2014/main" id="{D862BDA1-0F57-45B4-A10C-F5B5BDDEB91A}"/>
                </a:ext>
              </a:extLst>
            </p:cNvPr>
            <p:cNvSpPr>
              <a:spLocks/>
            </p:cNvSpPr>
            <p:nvPr/>
          </p:nvSpPr>
          <p:spPr bwMode="auto">
            <a:xfrm>
              <a:off x="5948" y="291"/>
              <a:ext cx="36" cy="1550"/>
            </a:xfrm>
            <a:custGeom>
              <a:avLst/>
              <a:gdLst>
                <a:gd name="T0" fmla="+- 0 5984 5949"/>
                <a:gd name="T1" fmla="*/ T0 w 36"/>
                <a:gd name="T2" fmla="+- 0 291 291"/>
                <a:gd name="T3" fmla="*/ 291 h 1550"/>
                <a:gd name="T4" fmla="+- 0 5954 5949"/>
                <a:gd name="T5" fmla="*/ T4 w 36"/>
                <a:gd name="T6" fmla="+- 0 291 291"/>
                <a:gd name="T7" fmla="*/ 291 h 1550"/>
                <a:gd name="T8" fmla="+- 0 5949 5949"/>
                <a:gd name="T9" fmla="*/ T8 w 36"/>
                <a:gd name="T10" fmla="+- 0 1840 291"/>
                <a:gd name="T11" fmla="*/ 1840 h 1550"/>
                <a:gd name="T12" fmla="+- 0 5979 5949"/>
                <a:gd name="T13" fmla="*/ T12 w 36"/>
                <a:gd name="T14" fmla="+- 0 1840 291"/>
                <a:gd name="T15" fmla="*/ 1840 h 1550"/>
                <a:gd name="T16" fmla="+- 0 5984 5949"/>
                <a:gd name="T17" fmla="*/ T16 w 36"/>
                <a:gd name="T18" fmla="+- 0 291 291"/>
                <a:gd name="T19" fmla="*/ 291 h 1550"/>
              </a:gdLst>
              <a:ahLst/>
              <a:cxnLst>
                <a:cxn ang="0">
                  <a:pos x="T1" y="T3"/>
                </a:cxn>
                <a:cxn ang="0">
                  <a:pos x="T5" y="T7"/>
                </a:cxn>
                <a:cxn ang="0">
                  <a:pos x="T9" y="T11"/>
                </a:cxn>
                <a:cxn ang="0">
                  <a:pos x="T13" y="T15"/>
                </a:cxn>
                <a:cxn ang="0">
                  <a:pos x="T17" y="T19"/>
                </a:cxn>
              </a:cxnLst>
              <a:rect l="0" t="0" r="r" b="b"/>
              <a:pathLst>
                <a:path w="36" h="1550">
                  <a:moveTo>
                    <a:pt x="35" y="0"/>
                  </a:moveTo>
                  <a:lnTo>
                    <a:pt x="5" y="0"/>
                  </a:lnTo>
                  <a:lnTo>
                    <a:pt x="0" y="1549"/>
                  </a:lnTo>
                  <a:lnTo>
                    <a:pt x="30" y="1549"/>
                  </a:lnTo>
                  <a:lnTo>
                    <a:pt x="35"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5" name="Freeform 54">
              <a:extLst>
                <a:ext uri="{FF2B5EF4-FFF2-40B4-BE49-F238E27FC236}">
                  <a16:creationId xmlns:a16="http://schemas.microsoft.com/office/drawing/2014/main" id="{65F00CD4-BD17-4A6F-B367-69ED8B4249A4}"/>
                </a:ext>
              </a:extLst>
            </p:cNvPr>
            <p:cNvSpPr>
              <a:spLocks/>
            </p:cNvSpPr>
            <p:nvPr/>
          </p:nvSpPr>
          <p:spPr bwMode="auto">
            <a:xfrm>
              <a:off x="6101" y="291"/>
              <a:ext cx="98" cy="1550"/>
            </a:xfrm>
            <a:custGeom>
              <a:avLst/>
              <a:gdLst>
                <a:gd name="T0" fmla="+- 0 6199 6101"/>
                <a:gd name="T1" fmla="*/ T0 w 98"/>
                <a:gd name="T2" fmla="+- 0 291 291"/>
                <a:gd name="T3" fmla="*/ 291 h 1550"/>
                <a:gd name="T4" fmla="+- 0 6106 6101"/>
                <a:gd name="T5" fmla="*/ T4 w 98"/>
                <a:gd name="T6" fmla="+- 0 291 291"/>
                <a:gd name="T7" fmla="*/ 291 h 1550"/>
                <a:gd name="T8" fmla="+- 0 6101 6101"/>
                <a:gd name="T9" fmla="*/ T8 w 98"/>
                <a:gd name="T10" fmla="+- 0 1840 291"/>
                <a:gd name="T11" fmla="*/ 1840 h 1550"/>
                <a:gd name="T12" fmla="+- 0 6194 6101"/>
                <a:gd name="T13" fmla="*/ T12 w 98"/>
                <a:gd name="T14" fmla="+- 0 1840 291"/>
                <a:gd name="T15" fmla="*/ 1840 h 1550"/>
                <a:gd name="T16" fmla="+- 0 6199 6101"/>
                <a:gd name="T17" fmla="*/ T16 w 98"/>
                <a:gd name="T18" fmla="+- 0 291 291"/>
                <a:gd name="T19" fmla="*/ 291 h 1550"/>
              </a:gdLst>
              <a:ahLst/>
              <a:cxnLst>
                <a:cxn ang="0">
                  <a:pos x="T1" y="T3"/>
                </a:cxn>
                <a:cxn ang="0">
                  <a:pos x="T5" y="T7"/>
                </a:cxn>
                <a:cxn ang="0">
                  <a:pos x="T9" y="T11"/>
                </a:cxn>
                <a:cxn ang="0">
                  <a:pos x="T13" y="T15"/>
                </a:cxn>
                <a:cxn ang="0">
                  <a:pos x="T17" y="T19"/>
                </a:cxn>
              </a:cxnLst>
              <a:rect l="0" t="0" r="r" b="b"/>
              <a:pathLst>
                <a:path w="98" h="1550">
                  <a:moveTo>
                    <a:pt x="98" y="0"/>
                  </a:moveTo>
                  <a:lnTo>
                    <a:pt x="5" y="0"/>
                  </a:lnTo>
                  <a:lnTo>
                    <a:pt x="0" y="1549"/>
                  </a:lnTo>
                  <a:lnTo>
                    <a:pt x="93" y="1549"/>
                  </a:lnTo>
                  <a:lnTo>
                    <a:pt x="98"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6" name="Freeform 53">
              <a:extLst>
                <a:ext uri="{FF2B5EF4-FFF2-40B4-BE49-F238E27FC236}">
                  <a16:creationId xmlns:a16="http://schemas.microsoft.com/office/drawing/2014/main" id="{E38ECBCB-5956-4132-81E0-00DCB3FC9303}"/>
                </a:ext>
              </a:extLst>
            </p:cNvPr>
            <p:cNvSpPr>
              <a:spLocks/>
            </p:cNvSpPr>
            <p:nvPr/>
          </p:nvSpPr>
          <p:spPr bwMode="auto">
            <a:xfrm>
              <a:off x="6070" y="291"/>
              <a:ext cx="36" cy="1550"/>
            </a:xfrm>
            <a:custGeom>
              <a:avLst/>
              <a:gdLst>
                <a:gd name="T0" fmla="+- 0 6106 6071"/>
                <a:gd name="T1" fmla="*/ T0 w 36"/>
                <a:gd name="T2" fmla="+- 0 291 291"/>
                <a:gd name="T3" fmla="*/ 291 h 1550"/>
                <a:gd name="T4" fmla="+- 0 6076 6071"/>
                <a:gd name="T5" fmla="*/ T4 w 36"/>
                <a:gd name="T6" fmla="+- 0 291 291"/>
                <a:gd name="T7" fmla="*/ 291 h 1550"/>
                <a:gd name="T8" fmla="+- 0 6071 6071"/>
                <a:gd name="T9" fmla="*/ T8 w 36"/>
                <a:gd name="T10" fmla="+- 0 1840 291"/>
                <a:gd name="T11" fmla="*/ 1840 h 1550"/>
                <a:gd name="T12" fmla="+- 0 6101 6071"/>
                <a:gd name="T13" fmla="*/ T12 w 36"/>
                <a:gd name="T14" fmla="+- 0 1840 291"/>
                <a:gd name="T15" fmla="*/ 1840 h 1550"/>
                <a:gd name="T16" fmla="+- 0 6106 6071"/>
                <a:gd name="T17" fmla="*/ T16 w 36"/>
                <a:gd name="T18" fmla="+- 0 291 291"/>
                <a:gd name="T19" fmla="*/ 291 h 1550"/>
              </a:gdLst>
              <a:ahLst/>
              <a:cxnLst>
                <a:cxn ang="0">
                  <a:pos x="T1" y="T3"/>
                </a:cxn>
                <a:cxn ang="0">
                  <a:pos x="T5" y="T7"/>
                </a:cxn>
                <a:cxn ang="0">
                  <a:pos x="T9" y="T11"/>
                </a:cxn>
                <a:cxn ang="0">
                  <a:pos x="T13" y="T15"/>
                </a:cxn>
                <a:cxn ang="0">
                  <a:pos x="T17" y="T19"/>
                </a:cxn>
              </a:cxnLst>
              <a:rect l="0" t="0" r="r" b="b"/>
              <a:pathLst>
                <a:path w="36" h="1550">
                  <a:moveTo>
                    <a:pt x="35" y="0"/>
                  </a:moveTo>
                  <a:lnTo>
                    <a:pt x="5" y="0"/>
                  </a:lnTo>
                  <a:lnTo>
                    <a:pt x="0" y="1549"/>
                  </a:lnTo>
                  <a:lnTo>
                    <a:pt x="30" y="1549"/>
                  </a:lnTo>
                  <a:lnTo>
                    <a:pt x="35"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8" name="Freeform 52">
              <a:extLst>
                <a:ext uri="{FF2B5EF4-FFF2-40B4-BE49-F238E27FC236}">
                  <a16:creationId xmlns:a16="http://schemas.microsoft.com/office/drawing/2014/main" id="{81B50784-B8F9-4644-A599-7A46B9834DE0}"/>
                </a:ext>
              </a:extLst>
            </p:cNvPr>
            <p:cNvSpPr>
              <a:spLocks/>
            </p:cNvSpPr>
            <p:nvPr/>
          </p:nvSpPr>
          <p:spPr bwMode="auto">
            <a:xfrm>
              <a:off x="6224" y="291"/>
              <a:ext cx="98" cy="1550"/>
            </a:xfrm>
            <a:custGeom>
              <a:avLst/>
              <a:gdLst>
                <a:gd name="T0" fmla="+- 0 6322 6224"/>
                <a:gd name="T1" fmla="*/ T0 w 98"/>
                <a:gd name="T2" fmla="+- 0 291 291"/>
                <a:gd name="T3" fmla="*/ 291 h 1550"/>
                <a:gd name="T4" fmla="+- 0 6229 6224"/>
                <a:gd name="T5" fmla="*/ T4 w 98"/>
                <a:gd name="T6" fmla="+- 0 291 291"/>
                <a:gd name="T7" fmla="*/ 291 h 1550"/>
                <a:gd name="T8" fmla="+- 0 6224 6224"/>
                <a:gd name="T9" fmla="*/ T8 w 98"/>
                <a:gd name="T10" fmla="+- 0 1840 291"/>
                <a:gd name="T11" fmla="*/ 1840 h 1550"/>
                <a:gd name="T12" fmla="+- 0 6317 6224"/>
                <a:gd name="T13" fmla="*/ T12 w 98"/>
                <a:gd name="T14" fmla="+- 0 1840 291"/>
                <a:gd name="T15" fmla="*/ 1840 h 1550"/>
                <a:gd name="T16" fmla="+- 0 6322 6224"/>
                <a:gd name="T17" fmla="*/ T16 w 98"/>
                <a:gd name="T18" fmla="+- 0 291 291"/>
                <a:gd name="T19" fmla="*/ 291 h 1550"/>
              </a:gdLst>
              <a:ahLst/>
              <a:cxnLst>
                <a:cxn ang="0">
                  <a:pos x="T1" y="T3"/>
                </a:cxn>
                <a:cxn ang="0">
                  <a:pos x="T5" y="T7"/>
                </a:cxn>
                <a:cxn ang="0">
                  <a:pos x="T9" y="T11"/>
                </a:cxn>
                <a:cxn ang="0">
                  <a:pos x="T13" y="T15"/>
                </a:cxn>
                <a:cxn ang="0">
                  <a:pos x="T17" y="T19"/>
                </a:cxn>
              </a:cxnLst>
              <a:rect l="0" t="0" r="r" b="b"/>
              <a:pathLst>
                <a:path w="98" h="1550">
                  <a:moveTo>
                    <a:pt x="98" y="0"/>
                  </a:moveTo>
                  <a:lnTo>
                    <a:pt x="5" y="0"/>
                  </a:lnTo>
                  <a:lnTo>
                    <a:pt x="0" y="1549"/>
                  </a:lnTo>
                  <a:lnTo>
                    <a:pt x="93" y="1549"/>
                  </a:lnTo>
                  <a:lnTo>
                    <a:pt x="98"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9" name="Freeform 51">
              <a:extLst>
                <a:ext uri="{FF2B5EF4-FFF2-40B4-BE49-F238E27FC236}">
                  <a16:creationId xmlns:a16="http://schemas.microsoft.com/office/drawing/2014/main" id="{1CEAECA1-C170-40A2-909F-B81C14940E44}"/>
                </a:ext>
              </a:extLst>
            </p:cNvPr>
            <p:cNvSpPr>
              <a:spLocks/>
            </p:cNvSpPr>
            <p:nvPr/>
          </p:nvSpPr>
          <p:spPr bwMode="auto">
            <a:xfrm>
              <a:off x="6193" y="291"/>
              <a:ext cx="36" cy="1550"/>
            </a:xfrm>
            <a:custGeom>
              <a:avLst/>
              <a:gdLst>
                <a:gd name="T0" fmla="+- 0 6229 6194"/>
                <a:gd name="T1" fmla="*/ T0 w 36"/>
                <a:gd name="T2" fmla="+- 0 291 291"/>
                <a:gd name="T3" fmla="*/ 291 h 1550"/>
                <a:gd name="T4" fmla="+- 0 6199 6194"/>
                <a:gd name="T5" fmla="*/ T4 w 36"/>
                <a:gd name="T6" fmla="+- 0 291 291"/>
                <a:gd name="T7" fmla="*/ 291 h 1550"/>
                <a:gd name="T8" fmla="+- 0 6194 6194"/>
                <a:gd name="T9" fmla="*/ T8 w 36"/>
                <a:gd name="T10" fmla="+- 0 1840 291"/>
                <a:gd name="T11" fmla="*/ 1840 h 1550"/>
                <a:gd name="T12" fmla="+- 0 6224 6194"/>
                <a:gd name="T13" fmla="*/ T12 w 36"/>
                <a:gd name="T14" fmla="+- 0 1840 291"/>
                <a:gd name="T15" fmla="*/ 1840 h 1550"/>
                <a:gd name="T16" fmla="+- 0 6229 6194"/>
                <a:gd name="T17" fmla="*/ T16 w 36"/>
                <a:gd name="T18" fmla="+- 0 291 291"/>
                <a:gd name="T19" fmla="*/ 291 h 1550"/>
              </a:gdLst>
              <a:ahLst/>
              <a:cxnLst>
                <a:cxn ang="0">
                  <a:pos x="T1" y="T3"/>
                </a:cxn>
                <a:cxn ang="0">
                  <a:pos x="T5" y="T7"/>
                </a:cxn>
                <a:cxn ang="0">
                  <a:pos x="T9" y="T11"/>
                </a:cxn>
                <a:cxn ang="0">
                  <a:pos x="T13" y="T15"/>
                </a:cxn>
                <a:cxn ang="0">
                  <a:pos x="T17" y="T19"/>
                </a:cxn>
              </a:cxnLst>
              <a:rect l="0" t="0" r="r" b="b"/>
              <a:pathLst>
                <a:path w="36" h="1550">
                  <a:moveTo>
                    <a:pt x="35" y="0"/>
                  </a:moveTo>
                  <a:lnTo>
                    <a:pt x="5" y="0"/>
                  </a:lnTo>
                  <a:lnTo>
                    <a:pt x="0" y="1549"/>
                  </a:lnTo>
                  <a:lnTo>
                    <a:pt x="30" y="1549"/>
                  </a:lnTo>
                  <a:lnTo>
                    <a:pt x="35"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0" name="Freeform 50">
              <a:extLst>
                <a:ext uri="{FF2B5EF4-FFF2-40B4-BE49-F238E27FC236}">
                  <a16:creationId xmlns:a16="http://schemas.microsoft.com/office/drawing/2014/main" id="{D1D7C633-9389-41BE-9370-8F4027AC7483}"/>
                </a:ext>
              </a:extLst>
            </p:cNvPr>
            <p:cNvSpPr>
              <a:spLocks/>
            </p:cNvSpPr>
            <p:nvPr/>
          </p:nvSpPr>
          <p:spPr bwMode="auto">
            <a:xfrm>
              <a:off x="6346" y="291"/>
              <a:ext cx="97" cy="1550"/>
            </a:xfrm>
            <a:custGeom>
              <a:avLst/>
              <a:gdLst>
                <a:gd name="T0" fmla="+- 0 6443 6347"/>
                <a:gd name="T1" fmla="*/ T0 w 97"/>
                <a:gd name="T2" fmla="+- 0 291 291"/>
                <a:gd name="T3" fmla="*/ 291 h 1550"/>
                <a:gd name="T4" fmla="+- 0 6352 6347"/>
                <a:gd name="T5" fmla="*/ T4 w 97"/>
                <a:gd name="T6" fmla="+- 0 291 291"/>
                <a:gd name="T7" fmla="*/ 291 h 1550"/>
                <a:gd name="T8" fmla="+- 0 6347 6347"/>
                <a:gd name="T9" fmla="*/ T8 w 97"/>
                <a:gd name="T10" fmla="+- 0 1840 291"/>
                <a:gd name="T11" fmla="*/ 1840 h 1550"/>
                <a:gd name="T12" fmla="+- 0 6439 6347"/>
                <a:gd name="T13" fmla="*/ T12 w 97"/>
                <a:gd name="T14" fmla="+- 0 1840 291"/>
                <a:gd name="T15" fmla="*/ 1840 h 1550"/>
                <a:gd name="T16" fmla="+- 0 6443 6347"/>
                <a:gd name="T17" fmla="*/ T16 w 97"/>
                <a:gd name="T18" fmla="+- 0 291 291"/>
                <a:gd name="T19" fmla="*/ 291 h 1550"/>
              </a:gdLst>
              <a:ahLst/>
              <a:cxnLst>
                <a:cxn ang="0">
                  <a:pos x="T1" y="T3"/>
                </a:cxn>
                <a:cxn ang="0">
                  <a:pos x="T5" y="T7"/>
                </a:cxn>
                <a:cxn ang="0">
                  <a:pos x="T9" y="T11"/>
                </a:cxn>
                <a:cxn ang="0">
                  <a:pos x="T13" y="T15"/>
                </a:cxn>
                <a:cxn ang="0">
                  <a:pos x="T17" y="T19"/>
                </a:cxn>
              </a:cxnLst>
              <a:rect l="0" t="0" r="r" b="b"/>
              <a:pathLst>
                <a:path w="97" h="1550">
                  <a:moveTo>
                    <a:pt x="96" y="0"/>
                  </a:moveTo>
                  <a:lnTo>
                    <a:pt x="5" y="0"/>
                  </a:lnTo>
                  <a:lnTo>
                    <a:pt x="0" y="1549"/>
                  </a:lnTo>
                  <a:lnTo>
                    <a:pt x="92" y="1549"/>
                  </a:lnTo>
                  <a:lnTo>
                    <a:pt x="96"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1" name="Freeform 49">
              <a:extLst>
                <a:ext uri="{FF2B5EF4-FFF2-40B4-BE49-F238E27FC236}">
                  <a16:creationId xmlns:a16="http://schemas.microsoft.com/office/drawing/2014/main" id="{F71CCF60-F2C8-4F6B-A9B7-FF4F47FE9A8B}"/>
                </a:ext>
              </a:extLst>
            </p:cNvPr>
            <p:cNvSpPr>
              <a:spLocks/>
            </p:cNvSpPr>
            <p:nvPr/>
          </p:nvSpPr>
          <p:spPr bwMode="auto">
            <a:xfrm>
              <a:off x="6316" y="291"/>
              <a:ext cx="35" cy="1550"/>
            </a:xfrm>
            <a:custGeom>
              <a:avLst/>
              <a:gdLst>
                <a:gd name="T0" fmla="+- 0 6352 6317"/>
                <a:gd name="T1" fmla="*/ T0 w 35"/>
                <a:gd name="T2" fmla="+- 0 291 291"/>
                <a:gd name="T3" fmla="*/ 291 h 1550"/>
                <a:gd name="T4" fmla="+- 0 6322 6317"/>
                <a:gd name="T5" fmla="*/ T4 w 35"/>
                <a:gd name="T6" fmla="+- 0 291 291"/>
                <a:gd name="T7" fmla="*/ 291 h 1550"/>
                <a:gd name="T8" fmla="+- 0 6317 6317"/>
                <a:gd name="T9" fmla="*/ T8 w 35"/>
                <a:gd name="T10" fmla="+- 0 1840 291"/>
                <a:gd name="T11" fmla="*/ 1840 h 1550"/>
                <a:gd name="T12" fmla="+- 0 6347 6317"/>
                <a:gd name="T13" fmla="*/ T12 w 35"/>
                <a:gd name="T14" fmla="+- 0 1840 291"/>
                <a:gd name="T15" fmla="*/ 1840 h 1550"/>
                <a:gd name="T16" fmla="+- 0 6352 6317"/>
                <a:gd name="T17" fmla="*/ T16 w 35"/>
                <a:gd name="T18" fmla="+- 0 291 291"/>
                <a:gd name="T19" fmla="*/ 291 h 1550"/>
              </a:gdLst>
              <a:ahLst/>
              <a:cxnLst>
                <a:cxn ang="0">
                  <a:pos x="T1" y="T3"/>
                </a:cxn>
                <a:cxn ang="0">
                  <a:pos x="T5" y="T7"/>
                </a:cxn>
                <a:cxn ang="0">
                  <a:pos x="T9" y="T11"/>
                </a:cxn>
                <a:cxn ang="0">
                  <a:pos x="T13" y="T15"/>
                </a:cxn>
                <a:cxn ang="0">
                  <a:pos x="T17" y="T19"/>
                </a:cxn>
              </a:cxnLst>
              <a:rect l="0" t="0" r="r" b="b"/>
              <a:pathLst>
                <a:path w="35" h="1550">
                  <a:moveTo>
                    <a:pt x="35" y="0"/>
                  </a:moveTo>
                  <a:lnTo>
                    <a:pt x="5" y="0"/>
                  </a:lnTo>
                  <a:lnTo>
                    <a:pt x="0" y="1549"/>
                  </a:lnTo>
                  <a:lnTo>
                    <a:pt x="30" y="1549"/>
                  </a:lnTo>
                  <a:lnTo>
                    <a:pt x="35"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2" name="Freeform 48">
              <a:extLst>
                <a:ext uri="{FF2B5EF4-FFF2-40B4-BE49-F238E27FC236}">
                  <a16:creationId xmlns:a16="http://schemas.microsoft.com/office/drawing/2014/main" id="{C313736C-FFB0-44B9-B7A4-237D4C61E743}"/>
                </a:ext>
              </a:extLst>
            </p:cNvPr>
            <p:cNvSpPr>
              <a:spLocks/>
            </p:cNvSpPr>
            <p:nvPr/>
          </p:nvSpPr>
          <p:spPr bwMode="auto">
            <a:xfrm>
              <a:off x="6469" y="291"/>
              <a:ext cx="96" cy="1550"/>
            </a:xfrm>
            <a:custGeom>
              <a:avLst/>
              <a:gdLst>
                <a:gd name="T0" fmla="+- 0 6565 6469"/>
                <a:gd name="T1" fmla="*/ T0 w 96"/>
                <a:gd name="T2" fmla="+- 0 291 291"/>
                <a:gd name="T3" fmla="*/ 291 h 1550"/>
                <a:gd name="T4" fmla="+- 0 6473 6469"/>
                <a:gd name="T5" fmla="*/ T4 w 96"/>
                <a:gd name="T6" fmla="+- 0 291 291"/>
                <a:gd name="T7" fmla="*/ 291 h 1550"/>
                <a:gd name="T8" fmla="+- 0 6469 6469"/>
                <a:gd name="T9" fmla="*/ T8 w 96"/>
                <a:gd name="T10" fmla="+- 0 1840 291"/>
                <a:gd name="T11" fmla="*/ 1840 h 1550"/>
                <a:gd name="T12" fmla="+- 0 6562 6469"/>
                <a:gd name="T13" fmla="*/ T12 w 96"/>
                <a:gd name="T14" fmla="+- 0 1840 291"/>
                <a:gd name="T15" fmla="*/ 1840 h 1550"/>
                <a:gd name="T16" fmla="+- 0 6565 6469"/>
                <a:gd name="T17" fmla="*/ T16 w 96"/>
                <a:gd name="T18" fmla="+- 0 291 291"/>
                <a:gd name="T19" fmla="*/ 291 h 1550"/>
              </a:gdLst>
              <a:ahLst/>
              <a:cxnLst>
                <a:cxn ang="0">
                  <a:pos x="T1" y="T3"/>
                </a:cxn>
                <a:cxn ang="0">
                  <a:pos x="T5" y="T7"/>
                </a:cxn>
                <a:cxn ang="0">
                  <a:pos x="T9" y="T11"/>
                </a:cxn>
                <a:cxn ang="0">
                  <a:pos x="T13" y="T15"/>
                </a:cxn>
                <a:cxn ang="0">
                  <a:pos x="T17" y="T19"/>
                </a:cxn>
              </a:cxnLst>
              <a:rect l="0" t="0" r="r" b="b"/>
              <a:pathLst>
                <a:path w="96" h="1550">
                  <a:moveTo>
                    <a:pt x="96" y="0"/>
                  </a:moveTo>
                  <a:lnTo>
                    <a:pt x="4" y="0"/>
                  </a:lnTo>
                  <a:lnTo>
                    <a:pt x="0" y="1549"/>
                  </a:lnTo>
                  <a:lnTo>
                    <a:pt x="93" y="1549"/>
                  </a:lnTo>
                  <a:lnTo>
                    <a:pt x="96"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3" name="Freeform 47">
              <a:extLst>
                <a:ext uri="{FF2B5EF4-FFF2-40B4-BE49-F238E27FC236}">
                  <a16:creationId xmlns:a16="http://schemas.microsoft.com/office/drawing/2014/main" id="{C47AC225-4F58-4F19-97D1-96E7554ADC28}"/>
                </a:ext>
              </a:extLst>
            </p:cNvPr>
            <p:cNvSpPr>
              <a:spLocks/>
            </p:cNvSpPr>
            <p:nvPr/>
          </p:nvSpPr>
          <p:spPr bwMode="auto">
            <a:xfrm>
              <a:off x="6439" y="291"/>
              <a:ext cx="34" cy="1550"/>
            </a:xfrm>
            <a:custGeom>
              <a:avLst/>
              <a:gdLst>
                <a:gd name="T0" fmla="+- 0 6473 6439"/>
                <a:gd name="T1" fmla="*/ T0 w 34"/>
                <a:gd name="T2" fmla="+- 0 291 291"/>
                <a:gd name="T3" fmla="*/ 291 h 1550"/>
                <a:gd name="T4" fmla="+- 0 6443 6439"/>
                <a:gd name="T5" fmla="*/ T4 w 34"/>
                <a:gd name="T6" fmla="+- 0 291 291"/>
                <a:gd name="T7" fmla="*/ 291 h 1550"/>
                <a:gd name="T8" fmla="+- 0 6439 6439"/>
                <a:gd name="T9" fmla="*/ T8 w 34"/>
                <a:gd name="T10" fmla="+- 0 1840 291"/>
                <a:gd name="T11" fmla="*/ 1840 h 1550"/>
                <a:gd name="T12" fmla="+- 0 6469 6439"/>
                <a:gd name="T13" fmla="*/ T12 w 34"/>
                <a:gd name="T14" fmla="+- 0 1840 291"/>
                <a:gd name="T15" fmla="*/ 1840 h 1550"/>
                <a:gd name="T16" fmla="+- 0 6473 6439"/>
                <a:gd name="T17" fmla="*/ T16 w 34"/>
                <a:gd name="T18" fmla="+- 0 291 291"/>
                <a:gd name="T19" fmla="*/ 291 h 1550"/>
              </a:gdLst>
              <a:ahLst/>
              <a:cxnLst>
                <a:cxn ang="0">
                  <a:pos x="T1" y="T3"/>
                </a:cxn>
                <a:cxn ang="0">
                  <a:pos x="T5" y="T7"/>
                </a:cxn>
                <a:cxn ang="0">
                  <a:pos x="T9" y="T11"/>
                </a:cxn>
                <a:cxn ang="0">
                  <a:pos x="T13" y="T15"/>
                </a:cxn>
                <a:cxn ang="0">
                  <a:pos x="T17" y="T19"/>
                </a:cxn>
              </a:cxnLst>
              <a:rect l="0" t="0" r="r" b="b"/>
              <a:pathLst>
                <a:path w="34" h="1550">
                  <a:moveTo>
                    <a:pt x="34" y="0"/>
                  </a:moveTo>
                  <a:lnTo>
                    <a:pt x="4" y="0"/>
                  </a:lnTo>
                  <a:lnTo>
                    <a:pt x="0" y="1549"/>
                  </a:lnTo>
                  <a:lnTo>
                    <a:pt x="30" y="1549"/>
                  </a:lnTo>
                  <a:lnTo>
                    <a:pt x="34"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4" name="Freeform 46">
              <a:extLst>
                <a:ext uri="{FF2B5EF4-FFF2-40B4-BE49-F238E27FC236}">
                  <a16:creationId xmlns:a16="http://schemas.microsoft.com/office/drawing/2014/main" id="{5B73520B-55C6-4C7B-9E63-92783D178307}"/>
                </a:ext>
              </a:extLst>
            </p:cNvPr>
            <p:cNvSpPr>
              <a:spLocks/>
            </p:cNvSpPr>
            <p:nvPr/>
          </p:nvSpPr>
          <p:spPr bwMode="auto">
            <a:xfrm>
              <a:off x="6592" y="291"/>
              <a:ext cx="95" cy="1550"/>
            </a:xfrm>
            <a:custGeom>
              <a:avLst/>
              <a:gdLst>
                <a:gd name="T0" fmla="+- 0 6687 6592"/>
                <a:gd name="T1" fmla="*/ T0 w 95"/>
                <a:gd name="T2" fmla="+- 0 291 291"/>
                <a:gd name="T3" fmla="*/ 291 h 1550"/>
                <a:gd name="T4" fmla="+- 0 6595 6592"/>
                <a:gd name="T5" fmla="*/ T4 w 95"/>
                <a:gd name="T6" fmla="+- 0 291 291"/>
                <a:gd name="T7" fmla="*/ 291 h 1550"/>
                <a:gd name="T8" fmla="+- 0 6592 6592"/>
                <a:gd name="T9" fmla="*/ T8 w 95"/>
                <a:gd name="T10" fmla="+- 0 1840 291"/>
                <a:gd name="T11" fmla="*/ 1840 h 1550"/>
                <a:gd name="T12" fmla="+- 0 6685 6592"/>
                <a:gd name="T13" fmla="*/ T12 w 95"/>
                <a:gd name="T14" fmla="+- 0 1840 291"/>
                <a:gd name="T15" fmla="*/ 1840 h 1550"/>
                <a:gd name="T16" fmla="+- 0 6687 6592"/>
                <a:gd name="T17" fmla="*/ T16 w 95"/>
                <a:gd name="T18" fmla="+- 0 291 291"/>
                <a:gd name="T19" fmla="*/ 291 h 1550"/>
              </a:gdLst>
              <a:ahLst/>
              <a:cxnLst>
                <a:cxn ang="0">
                  <a:pos x="T1" y="T3"/>
                </a:cxn>
                <a:cxn ang="0">
                  <a:pos x="T5" y="T7"/>
                </a:cxn>
                <a:cxn ang="0">
                  <a:pos x="T9" y="T11"/>
                </a:cxn>
                <a:cxn ang="0">
                  <a:pos x="T13" y="T15"/>
                </a:cxn>
                <a:cxn ang="0">
                  <a:pos x="T17" y="T19"/>
                </a:cxn>
              </a:cxnLst>
              <a:rect l="0" t="0" r="r" b="b"/>
              <a:pathLst>
                <a:path w="95" h="1550">
                  <a:moveTo>
                    <a:pt x="95" y="0"/>
                  </a:moveTo>
                  <a:lnTo>
                    <a:pt x="3" y="0"/>
                  </a:lnTo>
                  <a:lnTo>
                    <a:pt x="0" y="1549"/>
                  </a:lnTo>
                  <a:lnTo>
                    <a:pt x="93" y="1549"/>
                  </a:lnTo>
                  <a:lnTo>
                    <a:pt x="95"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5" name="Freeform 45">
              <a:extLst>
                <a:ext uri="{FF2B5EF4-FFF2-40B4-BE49-F238E27FC236}">
                  <a16:creationId xmlns:a16="http://schemas.microsoft.com/office/drawing/2014/main" id="{BA876ABB-D498-49B8-BB6E-EB065C1C6A83}"/>
                </a:ext>
              </a:extLst>
            </p:cNvPr>
            <p:cNvSpPr>
              <a:spLocks/>
            </p:cNvSpPr>
            <p:nvPr/>
          </p:nvSpPr>
          <p:spPr bwMode="auto">
            <a:xfrm>
              <a:off x="6562" y="291"/>
              <a:ext cx="33" cy="1550"/>
            </a:xfrm>
            <a:custGeom>
              <a:avLst/>
              <a:gdLst>
                <a:gd name="T0" fmla="+- 0 6595 6562"/>
                <a:gd name="T1" fmla="*/ T0 w 33"/>
                <a:gd name="T2" fmla="+- 0 291 291"/>
                <a:gd name="T3" fmla="*/ 291 h 1550"/>
                <a:gd name="T4" fmla="+- 0 6565 6562"/>
                <a:gd name="T5" fmla="*/ T4 w 33"/>
                <a:gd name="T6" fmla="+- 0 291 291"/>
                <a:gd name="T7" fmla="*/ 291 h 1550"/>
                <a:gd name="T8" fmla="+- 0 6562 6562"/>
                <a:gd name="T9" fmla="*/ T8 w 33"/>
                <a:gd name="T10" fmla="+- 0 1840 291"/>
                <a:gd name="T11" fmla="*/ 1840 h 1550"/>
                <a:gd name="T12" fmla="+- 0 6592 6562"/>
                <a:gd name="T13" fmla="*/ T12 w 33"/>
                <a:gd name="T14" fmla="+- 0 1840 291"/>
                <a:gd name="T15" fmla="*/ 1840 h 1550"/>
                <a:gd name="T16" fmla="+- 0 6595 6562"/>
                <a:gd name="T17" fmla="*/ T16 w 33"/>
                <a:gd name="T18" fmla="+- 0 291 291"/>
                <a:gd name="T19" fmla="*/ 291 h 1550"/>
              </a:gdLst>
              <a:ahLst/>
              <a:cxnLst>
                <a:cxn ang="0">
                  <a:pos x="T1" y="T3"/>
                </a:cxn>
                <a:cxn ang="0">
                  <a:pos x="T5" y="T7"/>
                </a:cxn>
                <a:cxn ang="0">
                  <a:pos x="T9" y="T11"/>
                </a:cxn>
                <a:cxn ang="0">
                  <a:pos x="T13" y="T15"/>
                </a:cxn>
                <a:cxn ang="0">
                  <a:pos x="T17" y="T19"/>
                </a:cxn>
              </a:cxnLst>
              <a:rect l="0" t="0" r="r" b="b"/>
              <a:pathLst>
                <a:path w="33" h="1550">
                  <a:moveTo>
                    <a:pt x="33" y="0"/>
                  </a:moveTo>
                  <a:lnTo>
                    <a:pt x="3" y="0"/>
                  </a:lnTo>
                  <a:lnTo>
                    <a:pt x="0" y="1549"/>
                  </a:lnTo>
                  <a:lnTo>
                    <a:pt x="30" y="1549"/>
                  </a:lnTo>
                  <a:lnTo>
                    <a:pt x="33"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6" name="Freeform 44">
              <a:extLst>
                <a:ext uri="{FF2B5EF4-FFF2-40B4-BE49-F238E27FC236}">
                  <a16:creationId xmlns:a16="http://schemas.microsoft.com/office/drawing/2014/main" id="{3FC970D0-A943-4758-8088-19B197929F03}"/>
                </a:ext>
              </a:extLst>
            </p:cNvPr>
            <p:cNvSpPr>
              <a:spLocks/>
            </p:cNvSpPr>
            <p:nvPr/>
          </p:nvSpPr>
          <p:spPr bwMode="auto">
            <a:xfrm>
              <a:off x="6715" y="291"/>
              <a:ext cx="94" cy="1550"/>
            </a:xfrm>
            <a:custGeom>
              <a:avLst/>
              <a:gdLst>
                <a:gd name="T0" fmla="+- 0 6809 6715"/>
                <a:gd name="T1" fmla="*/ T0 w 94"/>
                <a:gd name="T2" fmla="+- 0 291 291"/>
                <a:gd name="T3" fmla="*/ 291 h 1550"/>
                <a:gd name="T4" fmla="+- 0 6717 6715"/>
                <a:gd name="T5" fmla="*/ T4 w 94"/>
                <a:gd name="T6" fmla="+- 0 291 291"/>
                <a:gd name="T7" fmla="*/ 291 h 1550"/>
                <a:gd name="T8" fmla="+- 0 6715 6715"/>
                <a:gd name="T9" fmla="*/ T8 w 94"/>
                <a:gd name="T10" fmla="+- 0 1840 291"/>
                <a:gd name="T11" fmla="*/ 1840 h 1550"/>
                <a:gd name="T12" fmla="+- 0 6808 6715"/>
                <a:gd name="T13" fmla="*/ T12 w 94"/>
                <a:gd name="T14" fmla="+- 0 1840 291"/>
                <a:gd name="T15" fmla="*/ 1840 h 1550"/>
                <a:gd name="T16" fmla="+- 0 6809 6715"/>
                <a:gd name="T17" fmla="*/ T16 w 94"/>
                <a:gd name="T18" fmla="+- 0 291 291"/>
                <a:gd name="T19" fmla="*/ 291 h 1550"/>
              </a:gdLst>
              <a:ahLst/>
              <a:cxnLst>
                <a:cxn ang="0">
                  <a:pos x="T1" y="T3"/>
                </a:cxn>
                <a:cxn ang="0">
                  <a:pos x="T5" y="T7"/>
                </a:cxn>
                <a:cxn ang="0">
                  <a:pos x="T9" y="T11"/>
                </a:cxn>
                <a:cxn ang="0">
                  <a:pos x="T13" y="T15"/>
                </a:cxn>
                <a:cxn ang="0">
                  <a:pos x="T17" y="T19"/>
                </a:cxn>
              </a:cxnLst>
              <a:rect l="0" t="0" r="r" b="b"/>
              <a:pathLst>
                <a:path w="94" h="1550">
                  <a:moveTo>
                    <a:pt x="94" y="0"/>
                  </a:moveTo>
                  <a:lnTo>
                    <a:pt x="2" y="0"/>
                  </a:lnTo>
                  <a:lnTo>
                    <a:pt x="0" y="1549"/>
                  </a:lnTo>
                  <a:lnTo>
                    <a:pt x="93" y="1549"/>
                  </a:lnTo>
                  <a:lnTo>
                    <a:pt x="94"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7" name="Freeform 43">
              <a:extLst>
                <a:ext uri="{FF2B5EF4-FFF2-40B4-BE49-F238E27FC236}">
                  <a16:creationId xmlns:a16="http://schemas.microsoft.com/office/drawing/2014/main" id="{12C655FF-7C61-4CF3-9D29-2F3A60289AE4}"/>
                </a:ext>
              </a:extLst>
            </p:cNvPr>
            <p:cNvSpPr>
              <a:spLocks/>
            </p:cNvSpPr>
            <p:nvPr/>
          </p:nvSpPr>
          <p:spPr bwMode="auto">
            <a:xfrm>
              <a:off x="6684" y="291"/>
              <a:ext cx="33" cy="1550"/>
            </a:xfrm>
            <a:custGeom>
              <a:avLst/>
              <a:gdLst>
                <a:gd name="T0" fmla="+- 0 6717 6685"/>
                <a:gd name="T1" fmla="*/ T0 w 33"/>
                <a:gd name="T2" fmla="+- 0 291 291"/>
                <a:gd name="T3" fmla="*/ 291 h 1550"/>
                <a:gd name="T4" fmla="+- 0 6687 6685"/>
                <a:gd name="T5" fmla="*/ T4 w 33"/>
                <a:gd name="T6" fmla="+- 0 291 291"/>
                <a:gd name="T7" fmla="*/ 291 h 1550"/>
                <a:gd name="T8" fmla="+- 0 6685 6685"/>
                <a:gd name="T9" fmla="*/ T8 w 33"/>
                <a:gd name="T10" fmla="+- 0 1840 291"/>
                <a:gd name="T11" fmla="*/ 1840 h 1550"/>
                <a:gd name="T12" fmla="+- 0 6715 6685"/>
                <a:gd name="T13" fmla="*/ T12 w 33"/>
                <a:gd name="T14" fmla="+- 0 1840 291"/>
                <a:gd name="T15" fmla="*/ 1840 h 1550"/>
                <a:gd name="T16" fmla="+- 0 6717 6685"/>
                <a:gd name="T17" fmla="*/ T16 w 33"/>
                <a:gd name="T18" fmla="+- 0 291 291"/>
                <a:gd name="T19" fmla="*/ 291 h 1550"/>
              </a:gdLst>
              <a:ahLst/>
              <a:cxnLst>
                <a:cxn ang="0">
                  <a:pos x="T1" y="T3"/>
                </a:cxn>
                <a:cxn ang="0">
                  <a:pos x="T5" y="T7"/>
                </a:cxn>
                <a:cxn ang="0">
                  <a:pos x="T9" y="T11"/>
                </a:cxn>
                <a:cxn ang="0">
                  <a:pos x="T13" y="T15"/>
                </a:cxn>
                <a:cxn ang="0">
                  <a:pos x="T17" y="T19"/>
                </a:cxn>
              </a:cxnLst>
              <a:rect l="0" t="0" r="r" b="b"/>
              <a:pathLst>
                <a:path w="33" h="1550">
                  <a:moveTo>
                    <a:pt x="32" y="0"/>
                  </a:moveTo>
                  <a:lnTo>
                    <a:pt x="2" y="0"/>
                  </a:lnTo>
                  <a:lnTo>
                    <a:pt x="0" y="1549"/>
                  </a:lnTo>
                  <a:lnTo>
                    <a:pt x="30" y="1549"/>
                  </a:lnTo>
                  <a:lnTo>
                    <a:pt x="32"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8" name="AutoShape 42">
              <a:extLst>
                <a:ext uri="{FF2B5EF4-FFF2-40B4-BE49-F238E27FC236}">
                  <a16:creationId xmlns:a16="http://schemas.microsoft.com/office/drawing/2014/main" id="{82F57B60-0A83-4E1E-A6CD-A60A6C34E9C9}"/>
                </a:ext>
              </a:extLst>
            </p:cNvPr>
            <p:cNvSpPr>
              <a:spLocks/>
            </p:cNvSpPr>
            <p:nvPr/>
          </p:nvSpPr>
          <p:spPr bwMode="auto">
            <a:xfrm>
              <a:off x="6839" y="291"/>
              <a:ext cx="93" cy="1550"/>
            </a:xfrm>
            <a:custGeom>
              <a:avLst/>
              <a:gdLst>
                <a:gd name="T0" fmla="+- 0 6932 6839"/>
                <a:gd name="T1" fmla="*/ T0 w 93"/>
                <a:gd name="T2" fmla="+- 0 1344 291"/>
                <a:gd name="T3" fmla="*/ 1344 h 1550"/>
                <a:gd name="T4" fmla="+- 0 6839 6839"/>
                <a:gd name="T5" fmla="*/ T4 w 93"/>
                <a:gd name="T6" fmla="+- 0 1344 291"/>
                <a:gd name="T7" fmla="*/ 1344 h 1550"/>
                <a:gd name="T8" fmla="+- 0 6839 6839"/>
                <a:gd name="T9" fmla="*/ T8 w 93"/>
                <a:gd name="T10" fmla="+- 0 1840 291"/>
                <a:gd name="T11" fmla="*/ 1840 h 1550"/>
                <a:gd name="T12" fmla="+- 0 6932 6839"/>
                <a:gd name="T13" fmla="*/ T12 w 93"/>
                <a:gd name="T14" fmla="+- 0 1840 291"/>
                <a:gd name="T15" fmla="*/ 1840 h 1550"/>
                <a:gd name="T16" fmla="+- 0 6932 6839"/>
                <a:gd name="T17" fmla="*/ T16 w 93"/>
                <a:gd name="T18" fmla="+- 0 1344 291"/>
                <a:gd name="T19" fmla="*/ 1344 h 1550"/>
                <a:gd name="T20" fmla="+- 0 6932 6839"/>
                <a:gd name="T21" fmla="*/ T20 w 93"/>
                <a:gd name="T22" fmla="+- 0 291 291"/>
                <a:gd name="T23" fmla="*/ 291 h 1550"/>
                <a:gd name="T24" fmla="+- 0 6839 6839"/>
                <a:gd name="T25" fmla="*/ T24 w 93"/>
                <a:gd name="T26" fmla="+- 0 291 291"/>
                <a:gd name="T27" fmla="*/ 291 h 1550"/>
                <a:gd name="T28" fmla="+- 0 6839 6839"/>
                <a:gd name="T29" fmla="*/ T28 w 93"/>
                <a:gd name="T30" fmla="+- 0 1161 291"/>
                <a:gd name="T31" fmla="*/ 1161 h 1550"/>
                <a:gd name="T32" fmla="+- 0 6932 6839"/>
                <a:gd name="T33" fmla="*/ T32 w 93"/>
                <a:gd name="T34" fmla="+- 0 1161 291"/>
                <a:gd name="T35" fmla="*/ 1161 h 1550"/>
                <a:gd name="T36" fmla="+- 0 6932 6839"/>
                <a:gd name="T37" fmla="*/ T36 w 93"/>
                <a:gd name="T38" fmla="+- 0 291 291"/>
                <a:gd name="T39" fmla="*/ 291 h 155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93" h="1550">
                  <a:moveTo>
                    <a:pt x="93" y="1053"/>
                  </a:moveTo>
                  <a:lnTo>
                    <a:pt x="0" y="1053"/>
                  </a:lnTo>
                  <a:lnTo>
                    <a:pt x="0" y="1549"/>
                  </a:lnTo>
                  <a:lnTo>
                    <a:pt x="93" y="1549"/>
                  </a:lnTo>
                  <a:lnTo>
                    <a:pt x="93" y="1053"/>
                  </a:lnTo>
                  <a:close/>
                  <a:moveTo>
                    <a:pt x="93" y="0"/>
                  </a:moveTo>
                  <a:lnTo>
                    <a:pt x="0" y="0"/>
                  </a:lnTo>
                  <a:lnTo>
                    <a:pt x="0" y="870"/>
                  </a:lnTo>
                  <a:lnTo>
                    <a:pt x="93" y="870"/>
                  </a:lnTo>
                  <a:lnTo>
                    <a:pt x="93"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9" name="Freeform 41">
              <a:extLst>
                <a:ext uri="{FF2B5EF4-FFF2-40B4-BE49-F238E27FC236}">
                  <a16:creationId xmlns:a16="http://schemas.microsoft.com/office/drawing/2014/main" id="{EE1D3342-08E3-49D6-BBAB-8DED76A60C33}"/>
                </a:ext>
              </a:extLst>
            </p:cNvPr>
            <p:cNvSpPr>
              <a:spLocks/>
            </p:cNvSpPr>
            <p:nvPr/>
          </p:nvSpPr>
          <p:spPr bwMode="auto">
            <a:xfrm>
              <a:off x="6808" y="291"/>
              <a:ext cx="32" cy="1550"/>
            </a:xfrm>
            <a:custGeom>
              <a:avLst/>
              <a:gdLst>
                <a:gd name="T0" fmla="+- 0 6839 6808"/>
                <a:gd name="T1" fmla="*/ T0 w 32"/>
                <a:gd name="T2" fmla="+- 0 291 291"/>
                <a:gd name="T3" fmla="*/ 291 h 1550"/>
                <a:gd name="T4" fmla="+- 0 6809 6808"/>
                <a:gd name="T5" fmla="*/ T4 w 32"/>
                <a:gd name="T6" fmla="+- 0 291 291"/>
                <a:gd name="T7" fmla="*/ 291 h 1550"/>
                <a:gd name="T8" fmla="+- 0 6808 6808"/>
                <a:gd name="T9" fmla="*/ T8 w 32"/>
                <a:gd name="T10" fmla="+- 0 1840 291"/>
                <a:gd name="T11" fmla="*/ 1840 h 1550"/>
                <a:gd name="T12" fmla="+- 0 6839 6808"/>
                <a:gd name="T13" fmla="*/ T12 w 32"/>
                <a:gd name="T14" fmla="+- 0 1840 291"/>
                <a:gd name="T15" fmla="*/ 1840 h 1550"/>
                <a:gd name="T16" fmla="+- 0 6839 6808"/>
                <a:gd name="T17" fmla="*/ T16 w 32"/>
                <a:gd name="T18" fmla="+- 0 291 291"/>
                <a:gd name="T19" fmla="*/ 291 h 1550"/>
              </a:gdLst>
              <a:ahLst/>
              <a:cxnLst>
                <a:cxn ang="0">
                  <a:pos x="T1" y="T3"/>
                </a:cxn>
                <a:cxn ang="0">
                  <a:pos x="T5" y="T7"/>
                </a:cxn>
                <a:cxn ang="0">
                  <a:pos x="T9" y="T11"/>
                </a:cxn>
                <a:cxn ang="0">
                  <a:pos x="T13" y="T15"/>
                </a:cxn>
                <a:cxn ang="0">
                  <a:pos x="T17" y="T19"/>
                </a:cxn>
              </a:cxnLst>
              <a:rect l="0" t="0" r="r" b="b"/>
              <a:pathLst>
                <a:path w="32" h="1550">
                  <a:moveTo>
                    <a:pt x="31" y="0"/>
                  </a:moveTo>
                  <a:lnTo>
                    <a:pt x="1" y="0"/>
                  </a:lnTo>
                  <a:lnTo>
                    <a:pt x="0" y="1549"/>
                  </a:lnTo>
                  <a:lnTo>
                    <a:pt x="31" y="1549"/>
                  </a:lnTo>
                  <a:lnTo>
                    <a:pt x="31"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30" name="Freeform 40">
              <a:extLst>
                <a:ext uri="{FF2B5EF4-FFF2-40B4-BE49-F238E27FC236}">
                  <a16:creationId xmlns:a16="http://schemas.microsoft.com/office/drawing/2014/main" id="{160868C1-1C17-490D-BE86-3305D1873385}"/>
                </a:ext>
              </a:extLst>
            </p:cNvPr>
            <p:cNvSpPr>
              <a:spLocks/>
            </p:cNvSpPr>
            <p:nvPr/>
          </p:nvSpPr>
          <p:spPr bwMode="auto">
            <a:xfrm>
              <a:off x="6960" y="291"/>
              <a:ext cx="94" cy="1550"/>
            </a:xfrm>
            <a:custGeom>
              <a:avLst/>
              <a:gdLst>
                <a:gd name="T0" fmla="+- 0 7053 6961"/>
                <a:gd name="T1" fmla="*/ T0 w 94"/>
                <a:gd name="T2" fmla="+- 0 291 291"/>
                <a:gd name="T3" fmla="*/ 291 h 1550"/>
                <a:gd name="T4" fmla="+- 0 6961 6961"/>
                <a:gd name="T5" fmla="*/ T4 w 94"/>
                <a:gd name="T6" fmla="+- 0 291 291"/>
                <a:gd name="T7" fmla="*/ 291 h 1550"/>
                <a:gd name="T8" fmla="+- 0 6962 6961"/>
                <a:gd name="T9" fmla="*/ T8 w 94"/>
                <a:gd name="T10" fmla="+- 0 1840 291"/>
                <a:gd name="T11" fmla="*/ 1840 h 1550"/>
                <a:gd name="T12" fmla="+- 0 7054 6961"/>
                <a:gd name="T13" fmla="*/ T12 w 94"/>
                <a:gd name="T14" fmla="+- 0 1840 291"/>
                <a:gd name="T15" fmla="*/ 1840 h 1550"/>
                <a:gd name="T16" fmla="+- 0 7053 6961"/>
                <a:gd name="T17" fmla="*/ T16 w 94"/>
                <a:gd name="T18" fmla="+- 0 291 291"/>
                <a:gd name="T19" fmla="*/ 291 h 1550"/>
              </a:gdLst>
              <a:ahLst/>
              <a:cxnLst>
                <a:cxn ang="0">
                  <a:pos x="T1" y="T3"/>
                </a:cxn>
                <a:cxn ang="0">
                  <a:pos x="T5" y="T7"/>
                </a:cxn>
                <a:cxn ang="0">
                  <a:pos x="T9" y="T11"/>
                </a:cxn>
                <a:cxn ang="0">
                  <a:pos x="T13" y="T15"/>
                </a:cxn>
                <a:cxn ang="0">
                  <a:pos x="T17" y="T19"/>
                </a:cxn>
              </a:cxnLst>
              <a:rect l="0" t="0" r="r" b="b"/>
              <a:pathLst>
                <a:path w="94" h="1550">
                  <a:moveTo>
                    <a:pt x="92" y="0"/>
                  </a:moveTo>
                  <a:lnTo>
                    <a:pt x="0" y="0"/>
                  </a:lnTo>
                  <a:lnTo>
                    <a:pt x="1" y="1549"/>
                  </a:lnTo>
                  <a:lnTo>
                    <a:pt x="93" y="1549"/>
                  </a:lnTo>
                  <a:lnTo>
                    <a:pt x="92"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31" name="Freeform 39">
              <a:extLst>
                <a:ext uri="{FF2B5EF4-FFF2-40B4-BE49-F238E27FC236}">
                  <a16:creationId xmlns:a16="http://schemas.microsoft.com/office/drawing/2014/main" id="{700C212B-BCB8-4EB3-A4DE-B348E04733AD}"/>
                </a:ext>
              </a:extLst>
            </p:cNvPr>
            <p:cNvSpPr>
              <a:spLocks/>
            </p:cNvSpPr>
            <p:nvPr/>
          </p:nvSpPr>
          <p:spPr bwMode="auto">
            <a:xfrm>
              <a:off x="6931" y="291"/>
              <a:ext cx="31" cy="1550"/>
            </a:xfrm>
            <a:custGeom>
              <a:avLst/>
              <a:gdLst>
                <a:gd name="T0" fmla="+- 0 6961 6931"/>
                <a:gd name="T1" fmla="*/ T0 w 31"/>
                <a:gd name="T2" fmla="+- 0 291 291"/>
                <a:gd name="T3" fmla="*/ 291 h 1550"/>
                <a:gd name="T4" fmla="+- 0 6931 6931"/>
                <a:gd name="T5" fmla="*/ T4 w 31"/>
                <a:gd name="T6" fmla="+- 0 291 291"/>
                <a:gd name="T7" fmla="*/ 291 h 1550"/>
                <a:gd name="T8" fmla="+- 0 6932 6931"/>
                <a:gd name="T9" fmla="*/ T8 w 31"/>
                <a:gd name="T10" fmla="+- 0 1840 291"/>
                <a:gd name="T11" fmla="*/ 1840 h 1550"/>
                <a:gd name="T12" fmla="+- 0 6962 6931"/>
                <a:gd name="T13" fmla="*/ T12 w 31"/>
                <a:gd name="T14" fmla="+- 0 1840 291"/>
                <a:gd name="T15" fmla="*/ 1840 h 1550"/>
                <a:gd name="T16" fmla="+- 0 6961 6931"/>
                <a:gd name="T17" fmla="*/ T16 w 31"/>
                <a:gd name="T18" fmla="+- 0 291 291"/>
                <a:gd name="T19" fmla="*/ 291 h 1550"/>
              </a:gdLst>
              <a:ahLst/>
              <a:cxnLst>
                <a:cxn ang="0">
                  <a:pos x="T1" y="T3"/>
                </a:cxn>
                <a:cxn ang="0">
                  <a:pos x="T5" y="T7"/>
                </a:cxn>
                <a:cxn ang="0">
                  <a:pos x="T9" y="T11"/>
                </a:cxn>
                <a:cxn ang="0">
                  <a:pos x="T13" y="T15"/>
                </a:cxn>
                <a:cxn ang="0">
                  <a:pos x="T17" y="T19"/>
                </a:cxn>
              </a:cxnLst>
              <a:rect l="0" t="0" r="r" b="b"/>
              <a:pathLst>
                <a:path w="31" h="1550">
                  <a:moveTo>
                    <a:pt x="30" y="0"/>
                  </a:moveTo>
                  <a:lnTo>
                    <a:pt x="0" y="0"/>
                  </a:lnTo>
                  <a:lnTo>
                    <a:pt x="1" y="1549"/>
                  </a:lnTo>
                  <a:lnTo>
                    <a:pt x="31" y="1549"/>
                  </a:lnTo>
                  <a:lnTo>
                    <a:pt x="30"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32" name="Freeform 38">
              <a:extLst>
                <a:ext uri="{FF2B5EF4-FFF2-40B4-BE49-F238E27FC236}">
                  <a16:creationId xmlns:a16="http://schemas.microsoft.com/office/drawing/2014/main" id="{C5E48925-DB8A-4FAB-89EC-46E86F2BF390}"/>
                </a:ext>
              </a:extLst>
            </p:cNvPr>
            <p:cNvSpPr>
              <a:spLocks/>
            </p:cNvSpPr>
            <p:nvPr/>
          </p:nvSpPr>
          <p:spPr bwMode="auto">
            <a:xfrm>
              <a:off x="7082" y="291"/>
              <a:ext cx="95" cy="1550"/>
            </a:xfrm>
            <a:custGeom>
              <a:avLst/>
              <a:gdLst>
                <a:gd name="T0" fmla="+- 0 7175 7082"/>
                <a:gd name="T1" fmla="*/ T0 w 95"/>
                <a:gd name="T2" fmla="+- 0 291 291"/>
                <a:gd name="T3" fmla="*/ 291 h 1550"/>
                <a:gd name="T4" fmla="+- 0 7082 7082"/>
                <a:gd name="T5" fmla="*/ T4 w 95"/>
                <a:gd name="T6" fmla="+- 0 291 291"/>
                <a:gd name="T7" fmla="*/ 291 h 1550"/>
                <a:gd name="T8" fmla="+- 0 7084 7082"/>
                <a:gd name="T9" fmla="*/ T8 w 95"/>
                <a:gd name="T10" fmla="+- 0 1840 291"/>
                <a:gd name="T11" fmla="*/ 1840 h 1550"/>
                <a:gd name="T12" fmla="+- 0 7177 7082"/>
                <a:gd name="T13" fmla="*/ T12 w 95"/>
                <a:gd name="T14" fmla="+- 0 1840 291"/>
                <a:gd name="T15" fmla="*/ 1840 h 1550"/>
                <a:gd name="T16" fmla="+- 0 7175 7082"/>
                <a:gd name="T17" fmla="*/ T16 w 95"/>
                <a:gd name="T18" fmla="+- 0 291 291"/>
                <a:gd name="T19" fmla="*/ 291 h 1550"/>
              </a:gdLst>
              <a:ahLst/>
              <a:cxnLst>
                <a:cxn ang="0">
                  <a:pos x="T1" y="T3"/>
                </a:cxn>
                <a:cxn ang="0">
                  <a:pos x="T5" y="T7"/>
                </a:cxn>
                <a:cxn ang="0">
                  <a:pos x="T9" y="T11"/>
                </a:cxn>
                <a:cxn ang="0">
                  <a:pos x="T13" y="T15"/>
                </a:cxn>
                <a:cxn ang="0">
                  <a:pos x="T17" y="T19"/>
                </a:cxn>
              </a:cxnLst>
              <a:rect l="0" t="0" r="r" b="b"/>
              <a:pathLst>
                <a:path w="95" h="1550">
                  <a:moveTo>
                    <a:pt x="93" y="0"/>
                  </a:moveTo>
                  <a:lnTo>
                    <a:pt x="0" y="0"/>
                  </a:lnTo>
                  <a:lnTo>
                    <a:pt x="2" y="1549"/>
                  </a:lnTo>
                  <a:lnTo>
                    <a:pt x="95" y="1549"/>
                  </a:lnTo>
                  <a:lnTo>
                    <a:pt x="93"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33" name="Freeform 37">
              <a:extLst>
                <a:ext uri="{FF2B5EF4-FFF2-40B4-BE49-F238E27FC236}">
                  <a16:creationId xmlns:a16="http://schemas.microsoft.com/office/drawing/2014/main" id="{28185566-7A7C-4679-8021-4371DB4ED781}"/>
                </a:ext>
              </a:extLst>
            </p:cNvPr>
            <p:cNvSpPr>
              <a:spLocks/>
            </p:cNvSpPr>
            <p:nvPr/>
          </p:nvSpPr>
          <p:spPr bwMode="auto">
            <a:xfrm>
              <a:off x="7052" y="291"/>
              <a:ext cx="32" cy="1550"/>
            </a:xfrm>
            <a:custGeom>
              <a:avLst/>
              <a:gdLst>
                <a:gd name="T0" fmla="+- 0 7082 7053"/>
                <a:gd name="T1" fmla="*/ T0 w 32"/>
                <a:gd name="T2" fmla="+- 0 291 291"/>
                <a:gd name="T3" fmla="*/ 291 h 1550"/>
                <a:gd name="T4" fmla="+- 0 7053 7053"/>
                <a:gd name="T5" fmla="*/ T4 w 32"/>
                <a:gd name="T6" fmla="+- 0 291 291"/>
                <a:gd name="T7" fmla="*/ 291 h 1550"/>
                <a:gd name="T8" fmla="+- 0 7054 7053"/>
                <a:gd name="T9" fmla="*/ T8 w 32"/>
                <a:gd name="T10" fmla="+- 0 1840 291"/>
                <a:gd name="T11" fmla="*/ 1840 h 1550"/>
                <a:gd name="T12" fmla="+- 0 7084 7053"/>
                <a:gd name="T13" fmla="*/ T12 w 32"/>
                <a:gd name="T14" fmla="+- 0 1840 291"/>
                <a:gd name="T15" fmla="*/ 1840 h 1550"/>
                <a:gd name="T16" fmla="+- 0 7082 7053"/>
                <a:gd name="T17" fmla="*/ T16 w 32"/>
                <a:gd name="T18" fmla="+- 0 291 291"/>
                <a:gd name="T19" fmla="*/ 291 h 1550"/>
              </a:gdLst>
              <a:ahLst/>
              <a:cxnLst>
                <a:cxn ang="0">
                  <a:pos x="T1" y="T3"/>
                </a:cxn>
                <a:cxn ang="0">
                  <a:pos x="T5" y="T7"/>
                </a:cxn>
                <a:cxn ang="0">
                  <a:pos x="T9" y="T11"/>
                </a:cxn>
                <a:cxn ang="0">
                  <a:pos x="T13" y="T15"/>
                </a:cxn>
                <a:cxn ang="0">
                  <a:pos x="T17" y="T19"/>
                </a:cxn>
              </a:cxnLst>
              <a:rect l="0" t="0" r="r" b="b"/>
              <a:pathLst>
                <a:path w="32" h="1550">
                  <a:moveTo>
                    <a:pt x="29" y="0"/>
                  </a:moveTo>
                  <a:lnTo>
                    <a:pt x="0" y="0"/>
                  </a:lnTo>
                  <a:lnTo>
                    <a:pt x="1" y="1549"/>
                  </a:lnTo>
                  <a:lnTo>
                    <a:pt x="31" y="1549"/>
                  </a:lnTo>
                  <a:lnTo>
                    <a:pt x="29"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34" name="Freeform 36">
              <a:extLst>
                <a:ext uri="{FF2B5EF4-FFF2-40B4-BE49-F238E27FC236}">
                  <a16:creationId xmlns:a16="http://schemas.microsoft.com/office/drawing/2014/main" id="{4D72F11F-69DA-4AB9-900A-8932347EE7B1}"/>
                </a:ext>
              </a:extLst>
            </p:cNvPr>
            <p:cNvSpPr>
              <a:spLocks/>
            </p:cNvSpPr>
            <p:nvPr/>
          </p:nvSpPr>
          <p:spPr bwMode="auto">
            <a:xfrm>
              <a:off x="7204" y="291"/>
              <a:ext cx="96" cy="1550"/>
            </a:xfrm>
            <a:custGeom>
              <a:avLst/>
              <a:gdLst>
                <a:gd name="T0" fmla="+- 0 7296 7205"/>
                <a:gd name="T1" fmla="*/ T0 w 96"/>
                <a:gd name="T2" fmla="+- 0 291 291"/>
                <a:gd name="T3" fmla="*/ 291 h 1550"/>
                <a:gd name="T4" fmla="+- 0 7205 7205"/>
                <a:gd name="T5" fmla="*/ T4 w 96"/>
                <a:gd name="T6" fmla="+- 0 291 291"/>
                <a:gd name="T7" fmla="*/ 291 h 1550"/>
                <a:gd name="T8" fmla="+- 0 7207 7205"/>
                <a:gd name="T9" fmla="*/ T8 w 96"/>
                <a:gd name="T10" fmla="+- 0 1840 291"/>
                <a:gd name="T11" fmla="*/ 1840 h 1550"/>
                <a:gd name="T12" fmla="+- 0 7300 7205"/>
                <a:gd name="T13" fmla="*/ T12 w 96"/>
                <a:gd name="T14" fmla="+- 0 1840 291"/>
                <a:gd name="T15" fmla="*/ 1840 h 1550"/>
                <a:gd name="T16" fmla="+- 0 7296 7205"/>
                <a:gd name="T17" fmla="*/ T16 w 96"/>
                <a:gd name="T18" fmla="+- 0 291 291"/>
                <a:gd name="T19" fmla="*/ 291 h 1550"/>
              </a:gdLst>
              <a:ahLst/>
              <a:cxnLst>
                <a:cxn ang="0">
                  <a:pos x="T1" y="T3"/>
                </a:cxn>
                <a:cxn ang="0">
                  <a:pos x="T5" y="T7"/>
                </a:cxn>
                <a:cxn ang="0">
                  <a:pos x="T9" y="T11"/>
                </a:cxn>
                <a:cxn ang="0">
                  <a:pos x="T13" y="T15"/>
                </a:cxn>
                <a:cxn ang="0">
                  <a:pos x="T17" y="T19"/>
                </a:cxn>
              </a:cxnLst>
              <a:rect l="0" t="0" r="r" b="b"/>
              <a:pathLst>
                <a:path w="96" h="1550">
                  <a:moveTo>
                    <a:pt x="91" y="0"/>
                  </a:moveTo>
                  <a:lnTo>
                    <a:pt x="0" y="0"/>
                  </a:lnTo>
                  <a:lnTo>
                    <a:pt x="2" y="1549"/>
                  </a:lnTo>
                  <a:lnTo>
                    <a:pt x="95" y="1549"/>
                  </a:lnTo>
                  <a:lnTo>
                    <a:pt x="91"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35" name="Freeform 35">
              <a:extLst>
                <a:ext uri="{FF2B5EF4-FFF2-40B4-BE49-F238E27FC236}">
                  <a16:creationId xmlns:a16="http://schemas.microsoft.com/office/drawing/2014/main" id="{5E94502C-69E5-46F0-9A0D-62D3D4E9E047}"/>
                </a:ext>
              </a:extLst>
            </p:cNvPr>
            <p:cNvSpPr>
              <a:spLocks/>
            </p:cNvSpPr>
            <p:nvPr/>
          </p:nvSpPr>
          <p:spPr bwMode="auto">
            <a:xfrm>
              <a:off x="7174" y="291"/>
              <a:ext cx="33" cy="1550"/>
            </a:xfrm>
            <a:custGeom>
              <a:avLst/>
              <a:gdLst>
                <a:gd name="T0" fmla="+- 0 7205 7175"/>
                <a:gd name="T1" fmla="*/ T0 w 33"/>
                <a:gd name="T2" fmla="+- 0 291 291"/>
                <a:gd name="T3" fmla="*/ 291 h 1550"/>
                <a:gd name="T4" fmla="+- 0 7175 7175"/>
                <a:gd name="T5" fmla="*/ T4 w 33"/>
                <a:gd name="T6" fmla="+- 0 291 291"/>
                <a:gd name="T7" fmla="*/ 291 h 1550"/>
                <a:gd name="T8" fmla="+- 0 7177 7175"/>
                <a:gd name="T9" fmla="*/ T8 w 33"/>
                <a:gd name="T10" fmla="+- 0 1840 291"/>
                <a:gd name="T11" fmla="*/ 1840 h 1550"/>
                <a:gd name="T12" fmla="+- 0 7207 7175"/>
                <a:gd name="T13" fmla="*/ T12 w 33"/>
                <a:gd name="T14" fmla="+- 0 1840 291"/>
                <a:gd name="T15" fmla="*/ 1840 h 1550"/>
                <a:gd name="T16" fmla="+- 0 7205 7175"/>
                <a:gd name="T17" fmla="*/ T16 w 33"/>
                <a:gd name="T18" fmla="+- 0 291 291"/>
                <a:gd name="T19" fmla="*/ 291 h 1550"/>
              </a:gdLst>
              <a:ahLst/>
              <a:cxnLst>
                <a:cxn ang="0">
                  <a:pos x="T1" y="T3"/>
                </a:cxn>
                <a:cxn ang="0">
                  <a:pos x="T5" y="T7"/>
                </a:cxn>
                <a:cxn ang="0">
                  <a:pos x="T9" y="T11"/>
                </a:cxn>
                <a:cxn ang="0">
                  <a:pos x="T13" y="T15"/>
                </a:cxn>
                <a:cxn ang="0">
                  <a:pos x="T17" y="T19"/>
                </a:cxn>
              </a:cxnLst>
              <a:rect l="0" t="0" r="r" b="b"/>
              <a:pathLst>
                <a:path w="33" h="1550">
                  <a:moveTo>
                    <a:pt x="30" y="0"/>
                  </a:moveTo>
                  <a:lnTo>
                    <a:pt x="0" y="0"/>
                  </a:lnTo>
                  <a:lnTo>
                    <a:pt x="2" y="1549"/>
                  </a:lnTo>
                  <a:lnTo>
                    <a:pt x="32" y="1549"/>
                  </a:lnTo>
                  <a:lnTo>
                    <a:pt x="30"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36" name="Freeform 34">
              <a:extLst>
                <a:ext uri="{FF2B5EF4-FFF2-40B4-BE49-F238E27FC236}">
                  <a16:creationId xmlns:a16="http://schemas.microsoft.com/office/drawing/2014/main" id="{E94946DE-242A-414D-A579-BBC3C78D9BE2}"/>
                </a:ext>
              </a:extLst>
            </p:cNvPr>
            <p:cNvSpPr>
              <a:spLocks/>
            </p:cNvSpPr>
            <p:nvPr/>
          </p:nvSpPr>
          <p:spPr bwMode="auto">
            <a:xfrm>
              <a:off x="7326" y="291"/>
              <a:ext cx="98" cy="1550"/>
            </a:xfrm>
            <a:custGeom>
              <a:avLst/>
              <a:gdLst>
                <a:gd name="T0" fmla="+- 0 7419 7326"/>
                <a:gd name="T1" fmla="*/ T0 w 98"/>
                <a:gd name="T2" fmla="+- 0 291 291"/>
                <a:gd name="T3" fmla="*/ 291 h 1550"/>
                <a:gd name="T4" fmla="+- 0 7326 7326"/>
                <a:gd name="T5" fmla="*/ T4 w 98"/>
                <a:gd name="T6" fmla="+- 0 291 291"/>
                <a:gd name="T7" fmla="*/ 291 h 1550"/>
                <a:gd name="T8" fmla="+- 0 7330 7326"/>
                <a:gd name="T9" fmla="*/ T8 w 98"/>
                <a:gd name="T10" fmla="+- 0 1840 291"/>
                <a:gd name="T11" fmla="*/ 1840 h 1550"/>
                <a:gd name="T12" fmla="+- 0 7424 7326"/>
                <a:gd name="T13" fmla="*/ T12 w 98"/>
                <a:gd name="T14" fmla="+- 0 1840 291"/>
                <a:gd name="T15" fmla="*/ 1840 h 1550"/>
                <a:gd name="T16" fmla="+- 0 7419 7326"/>
                <a:gd name="T17" fmla="*/ T16 w 98"/>
                <a:gd name="T18" fmla="+- 0 291 291"/>
                <a:gd name="T19" fmla="*/ 291 h 1550"/>
              </a:gdLst>
              <a:ahLst/>
              <a:cxnLst>
                <a:cxn ang="0">
                  <a:pos x="T1" y="T3"/>
                </a:cxn>
                <a:cxn ang="0">
                  <a:pos x="T5" y="T7"/>
                </a:cxn>
                <a:cxn ang="0">
                  <a:pos x="T9" y="T11"/>
                </a:cxn>
                <a:cxn ang="0">
                  <a:pos x="T13" y="T15"/>
                </a:cxn>
                <a:cxn ang="0">
                  <a:pos x="T17" y="T19"/>
                </a:cxn>
              </a:cxnLst>
              <a:rect l="0" t="0" r="r" b="b"/>
              <a:pathLst>
                <a:path w="98" h="1550">
                  <a:moveTo>
                    <a:pt x="93" y="0"/>
                  </a:moveTo>
                  <a:lnTo>
                    <a:pt x="0" y="0"/>
                  </a:lnTo>
                  <a:lnTo>
                    <a:pt x="4" y="1549"/>
                  </a:lnTo>
                  <a:lnTo>
                    <a:pt x="98" y="1549"/>
                  </a:lnTo>
                  <a:lnTo>
                    <a:pt x="93"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37" name="Freeform 33">
              <a:extLst>
                <a:ext uri="{FF2B5EF4-FFF2-40B4-BE49-F238E27FC236}">
                  <a16:creationId xmlns:a16="http://schemas.microsoft.com/office/drawing/2014/main" id="{2EC31F99-7627-4129-9EEC-77DF6262126E}"/>
                </a:ext>
              </a:extLst>
            </p:cNvPr>
            <p:cNvSpPr>
              <a:spLocks/>
            </p:cNvSpPr>
            <p:nvPr/>
          </p:nvSpPr>
          <p:spPr bwMode="auto">
            <a:xfrm>
              <a:off x="7296" y="291"/>
              <a:ext cx="35" cy="1550"/>
            </a:xfrm>
            <a:custGeom>
              <a:avLst/>
              <a:gdLst>
                <a:gd name="T0" fmla="+- 0 7326 7296"/>
                <a:gd name="T1" fmla="*/ T0 w 35"/>
                <a:gd name="T2" fmla="+- 0 291 291"/>
                <a:gd name="T3" fmla="*/ 291 h 1550"/>
                <a:gd name="T4" fmla="+- 0 7296 7296"/>
                <a:gd name="T5" fmla="*/ T4 w 35"/>
                <a:gd name="T6" fmla="+- 0 291 291"/>
                <a:gd name="T7" fmla="*/ 291 h 1550"/>
                <a:gd name="T8" fmla="+- 0 7300 7296"/>
                <a:gd name="T9" fmla="*/ T8 w 35"/>
                <a:gd name="T10" fmla="+- 0 1840 291"/>
                <a:gd name="T11" fmla="*/ 1840 h 1550"/>
                <a:gd name="T12" fmla="+- 0 7330 7296"/>
                <a:gd name="T13" fmla="*/ T12 w 35"/>
                <a:gd name="T14" fmla="+- 0 1840 291"/>
                <a:gd name="T15" fmla="*/ 1840 h 1550"/>
                <a:gd name="T16" fmla="+- 0 7326 7296"/>
                <a:gd name="T17" fmla="*/ T16 w 35"/>
                <a:gd name="T18" fmla="+- 0 291 291"/>
                <a:gd name="T19" fmla="*/ 291 h 1550"/>
              </a:gdLst>
              <a:ahLst/>
              <a:cxnLst>
                <a:cxn ang="0">
                  <a:pos x="T1" y="T3"/>
                </a:cxn>
                <a:cxn ang="0">
                  <a:pos x="T5" y="T7"/>
                </a:cxn>
                <a:cxn ang="0">
                  <a:pos x="T9" y="T11"/>
                </a:cxn>
                <a:cxn ang="0">
                  <a:pos x="T13" y="T15"/>
                </a:cxn>
                <a:cxn ang="0">
                  <a:pos x="T17" y="T19"/>
                </a:cxn>
              </a:cxnLst>
              <a:rect l="0" t="0" r="r" b="b"/>
              <a:pathLst>
                <a:path w="35" h="1550">
                  <a:moveTo>
                    <a:pt x="30" y="0"/>
                  </a:moveTo>
                  <a:lnTo>
                    <a:pt x="0" y="0"/>
                  </a:lnTo>
                  <a:lnTo>
                    <a:pt x="4" y="1549"/>
                  </a:lnTo>
                  <a:lnTo>
                    <a:pt x="34" y="1549"/>
                  </a:lnTo>
                  <a:lnTo>
                    <a:pt x="30"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38" name="Freeform 32">
              <a:extLst>
                <a:ext uri="{FF2B5EF4-FFF2-40B4-BE49-F238E27FC236}">
                  <a16:creationId xmlns:a16="http://schemas.microsoft.com/office/drawing/2014/main" id="{817A84DE-C717-4B82-A1A5-92F570BEE948}"/>
                </a:ext>
              </a:extLst>
            </p:cNvPr>
            <p:cNvSpPr>
              <a:spLocks/>
            </p:cNvSpPr>
            <p:nvPr/>
          </p:nvSpPr>
          <p:spPr bwMode="auto">
            <a:xfrm>
              <a:off x="7449" y="291"/>
              <a:ext cx="97" cy="1550"/>
            </a:xfrm>
            <a:custGeom>
              <a:avLst/>
              <a:gdLst>
                <a:gd name="T0" fmla="+- 0 7541 7449"/>
                <a:gd name="T1" fmla="*/ T0 w 97"/>
                <a:gd name="T2" fmla="+- 0 291 291"/>
                <a:gd name="T3" fmla="*/ 291 h 1550"/>
                <a:gd name="T4" fmla="+- 0 7449 7449"/>
                <a:gd name="T5" fmla="*/ T4 w 97"/>
                <a:gd name="T6" fmla="+- 0 291 291"/>
                <a:gd name="T7" fmla="*/ 291 h 1550"/>
                <a:gd name="T8" fmla="+- 0 7454 7449"/>
                <a:gd name="T9" fmla="*/ T8 w 97"/>
                <a:gd name="T10" fmla="+- 0 1840 291"/>
                <a:gd name="T11" fmla="*/ 1840 h 1550"/>
                <a:gd name="T12" fmla="+- 0 7546 7449"/>
                <a:gd name="T13" fmla="*/ T12 w 97"/>
                <a:gd name="T14" fmla="+- 0 1840 291"/>
                <a:gd name="T15" fmla="*/ 1840 h 1550"/>
                <a:gd name="T16" fmla="+- 0 7541 7449"/>
                <a:gd name="T17" fmla="*/ T16 w 97"/>
                <a:gd name="T18" fmla="+- 0 291 291"/>
                <a:gd name="T19" fmla="*/ 291 h 1550"/>
              </a:gdLst>
              <a:ahLst/>
              <a:cxnLst>
                <a:cxn ang="0">
                  <a:pos x="T1" y="T3"/>
                </a:cxn>
                <a:cxn ang="0">
                  <a:pos x="T5" y="T7"/>
                </a:cxn>
                <a:cxn ang="0">
                  <a:pos x="T9" y="T11"/>
                </a:cxn>
                <a:cxn ang="0">
                  <a:pos x="T13" y="T15"/>
                </a:cxn>
                <a:cxn ang="0">
                  <a:pos x="T17" y="T19"/>
                </a:cxn>
              </a:cxnLst>
              <a:rect l="0" t="0" r="r" b="b"/>
              <a:pathLst>
                <a:path w="97" h="1550">
                  <a:moveTo>
                    <a:pt x="92" y="0"/>
                  </a:moveTo>
                  <a:lnTo>
                    <a:pt x="0" y="0"/>
                  </a:lnTo>
                  <a:lnTo>
                    <a:pt x="5" y="1549"/>
                  </a:lnTo>
                  <a:lnTo>
                    <a:pt x="97" y="1549"/>
                  </a:lnTo>
                  <a:lnTo>
                    <a:pt x="92"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39" name="Freeform 31">
              <a:extLst>
                <a:ext uri="{FF2B5EF4-FFF2-40B4-BE49-F238E27FC236}">
                  <a16:creationId xmlns:a16="http://schemas.microsoft.com/office/drawing/2014/main" id="{FE59FB49-3076-4695-91A0-27A461294361}"/>
                </a:ext>
              </a:extLst>
            </p:cNvPr>
            <p:cNvSpPr>
              <a:spLocks/>
            </p:cNvSpPr>
            <p:nvPr/>
          </p:nvSpPr>
          <p:spPr bwMode="auto">
            <a:xfrm>
              <a:off x="7419" y="291"/>
              <a:ext cx="36" cy="1550"/>
            </a:xfrm>
            <a:custGeom>
              <a:avLst/>
              <a:gdLst>
                <a:gd name="T0" fmla="+- 0 7449 7419"/>
                <a:gd name="T1" fmla="*/ T0 w 36"/>
                <a:gd name="T2" fmla="+- 0 291 291"/>
                <a:gd name="T3" fmla="*/ 291 h 1550"/>
                <a:gd name="T4" fmla="+- 0 7419 7419"/>
                <a:gd name="T5" fmla="*/ T4 w 36"/>
                <a:gd name="T6" fmla="+- 0 291 291"/>
                <a:gd name="T7" fmla="*/ 291 h 1550"/>
                <a:gd name="T8" fmla="+- 0 7424 7419"/>
                <a:gd name="T9" fmla="*/ T8 w 36"/>
                <a:gd name="T10" fmla="+- 0 1840 291"/>
                <a:gd name="T11" fmla="*/ 1840 h 1550"/>
                <a:gd name="T12" fmla="+- 0 7454 7419"/>
                <a:gd name="T13" fmla="*/ T12 w 36"/>
                <a:gd name="T14" fmla="+- 0 1840 291"/>
                <a:gd name="T15" fmla="*/ 1840 h 1550"/>
                <a:gd name="T16" fmla="+- 0 7449 7419"/>
                <a:gd name="T17" fmla="*/ T16 w 36"/>
                <a:gd name="T18" fmla="+- 0 291 291"/>
                <a:gd name="T19" fmla="*/ 291 h 1550"/>
              </a:gdLst>
              <a:ahLst/>
              <a:cxnLst>
                <a:cxn ang="0">
                  <a:pos x="T1" y="T3"/>
                </a:cxn>
                <a:cxn ang="0">
                  <a:pos x="T5" y="T7"/>
                </a:cxn>
                <a:cxn ang="0">
                  <a:pos x="T9" y="T11"/>
                </a:cxn>
                <a:cxn ang="0">
                  <a:pos x="T13" y="T15"/>
                </a:cxn>
                <a:cxn ang="0">
                  <a:pos x="T17" y="T19"/>
                </a:cxn>
              </a:cxnLst>
              <a:rect l="0" t="0" r="r" b="b"/>
              <a:pathLst>
                <a:path w="36" h="1550">
                  <a:moveTo>
                    <a:pt x="30" y="0"/>
                  </a:moveTo>
                  <a:lnTo>
                    <a:pt x="0" y="0"/>
                  </a:lnTo>
                  <a:lnTo>
                    <a:pt x="5" y="1549"/>
                  </a:lnTo>
                  <a:lnTo>
                    <a:pt x="35" y="1549"/>
                  </a:lnTo>
                  <a:lnTo>
                    <a:pt x="30"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40" name="Freeform 30">
              <a:extLst>
                <a:ext uri="{FF2B5EF4-FFF2-40B4-BE49-F238E27FC236}">
                  <a16:creationId xmlns:a16="http://schemas.microsoft.com/office/drawing/2014/main" id="{869268FF-8623-47BD-A772-85A875687FE6}"/>
                </a:ext>
              </a:extLst>
            </p:cNvPr>
            <p:cNvSpPr>
              <a:spLocks/>
            </p:cNvSpPr>
            <p:nvPr/>
          </p:nvSpPr>
          <p:spPr bwMode="auto">
            <a:xfrm>
              <a:off x="7570" y="291"/>
              <a:ext cx="98" cy="1550"/>
            </a:xfrm>
            <a:custGeom>
              <a:avLst/>
              <a:gdLst>
                <a:gd name="T0" fmla="+- 0 7663 7571"/>
                <a:gd name="T1" fmla="*/ T0 w 98"/>
                <a:gd name="T2" fmla="+- 0 291 291"/>
                <a:gd name="T3" fmla="*/ 291 h 1550"/>
                <a:gd name="T4" fmla="+- 0 7571 7571"/>
                <a:gd name="T5" fmla="*/ T4 w 98"/>
                <a:gd name="T6" fmla="+- 0 291 291"/>
                <a:gd name="T7" fmla="*/ 291 h 1550"/>
                <a:gd name="T8" fmla="+- 0 7576 7571"/>
                <a:gd name="T9" fmla="*/ T8 w 98"/>
                <a:gd name="T10" fmla="+- 0 1840 291"/>
                <a:gd name="T11" fmla="*/ 1840 h 1550"/>
                <a:gd name="T12" fmla="+- 0 7668 7571"/>
                <a:gd name="T13" fmla="*/ T12 w 98"/>
                <a:gd name="T14" fmla="+- 0 1840 291"/>
                <a:gd name="T15" fmla="*/ 1840 h 1550"/>
                <a:gd name="T16" fmla="+- 0 7663 7571"/>
                <a:gd name="T17" fmla="*/ T16 w 98"/>
                <a:gd name="T18" fmla="+- 0 291 291"/>
                <a:gd name="T19" fmla="*/ 291 h 1550"/>
              </a:gdLst>
              <a:ahLst/>
              <a:cxnLst>
                <a:cxn ang="0">
                  <a:pos x="T1" y="T3"/>
                </a:cxn>
                <a:cxn ang="0">
                  <a:pos x="T5" y="T7"/>
                </a:cxn>
                <a:cxn ang="0">
                  <a:pos x="T9" y="T11"/>
                </a:cxn>
                <a:cxn ang="0">
                  <a:pos x="T13" y="T15"/>
                </a:cxn>
                <a:cxn ang="0">
                  <a:pos x="T17" y="T19"/>
                </a:cxn>
              </a:cxnLst>
              <a:rect l="0" t="0" r="r" b="b"/>
              <a:pathLst>
                <a:path w="98" h="1550">
                  <a:moveTo>
                    <a:pt x="92" y="0"/>
                  </a:moveTo>
                  <a:lnTo>
                    <a:pt x="0" y="0"/>
                  </a:lnTo>
                  <a:lnTo>
                    <a:pt x="5" y="1549"/>
                  </a:lnTo>
                  <a:lnTo>
                    <a:pt x="97" y="1549"/>
                  </a:lnTo>
                  <a:lnTo>
                    <a:pt x="92"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41" name="Freeform 29">
              <a:extLst>
                <a:ext uri="{FF2B5EF4-FFF2-40B4-BE49-F238E27FC236}">
                  <a16:creationId xmlns:a16="http://schemas.microsoft.com/office/drawing/2014/main" id="{454B2202-5ADA-4A4E-AA11-0764874060BF}"/>
                </a:ext>
              </a:extLst>
            </p:cNvPr>
            <p:cNvSpPr>
              <a:spLocks/>
            </p:cNvSpPr>
            <p:nvPr/>
          </p:nvSpPr>
          <p:spPr bwMode="auto">
            <a:xfrm>
              <a:off x="7540" y="291"/>
              <a:ext cx="36" cy="1550"/>
            </a:xfrm>
            <a:custGeom>
              <a:avLst/>
              <a:gdLst>
                <a:gd name="T0" fmla="+- 0 7571 7541"/>
                <a:gd name="T1" fmla="*/ T0 w 36"/>
                <a:gd name="T2" fmla="+- 0 291 291"/>
                <a:gd name="T3" fmla="*/ 291 h 1550"/>
                <a:gd name="T4" fmla="+- 0 7541 7541"/>
                <a:gd name="T5" fmla="*/ T4 w 36"/>
                <a:gd name="T6" fmla="+- 0 291 291"/>
                <a:gd name="T7" fmla="*/ 291 h 1550"/>
                <a:gd name="T8" fmla="+- 0 7546 7541"/>
                <a:gd name="T9" fmla="*/ T8 w 36"/>
                <a:gd name="T10" fmla="+- 0 1840 291"/>
                <a:gd name="T11" fmla="*/ 1840 h 1550"/>
                <a:gd name="T12" fmla="+- 0 7576 7541"/>
                <a:gd name="T13" fmla="*/ T12 w 36"/>
                <a:gd name="T14" fmla="+- 0 1840 291"/>
                <a:gd name="T15" fmla="*/ 1840 h 1550"/>
                <a:gd name="T16" fmla="+- 0 7571 7541"/>
                <a:gd name="T17" fmla="*/ T16 w 36"/>
                <a:gd name="T18" fmla="+- 0 291 291"/>
                <a:gd name="T19" fmla="*/ 291 h 1550"/>
              </a:gdLst>
              <a:ahLst/>
              <a:cxnLst>
                <a:cxn ang="0">
                  <a:pos x="T1" y="T3"/>
                </a:cxn>
                <a:cxn ang="0">
                  <a:pos x="T5" y="T7"/>
                </a:cxn>
                <a:cxn ang="0">
                  <a:pos x="T9" y="T11"/>
                </a:cxn>
                <a:cxn ang="0">
                  <a:pos x="T13" y="T15"/>
                </a:cxn>
                <a:cxn ang="0">
                  <a:pos x="T17" y="T19"/>
                </a:cxn>
              </a:cxnLst>
              <a:rect l="0" t="0" r="r" b="b"/>
              <a:pathLst>
                <a:path w="36" h="1550">
                  <a:moveTo>
                    <a:pt x="30" y="0"/>
                  </a:moveTo>
                  <a:lnTo>
                    <a:pt x="0" y="0"/>
                  </a:lnTo>
                  <a:lnTo>
                    <a:pt x="5" y="1549"/>
                  </a:lnTo>
                  <a:lnTo>
                    <a:pt x="35" y="1549"/>
                  </a:lnTo>
                  <a:lnTo>
                    <a:pt x="30"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42" name="Freeform 28">
              <a:extLst>
                <a:ext uri="{FF2B5EF4-FFF2-40B4-BE49-F238E27FC236}">
                  <a16:creationId xmlns:a16="http://schemas.microsoft.com/office/drawing/2014/main" id="{3C14EB66-2B95-4B67-A8C2-088950AB2E4E}"/>
                </a:ext>
              </a:extLst>
            </p:cNvPr>
            <p:cNvSpPr>
              <a:spLocks/>
            </p:cNvSpPr>
            <p:nvPr/>
          </p:nvSpPr>
          <p:spPr bwMode="auto">
            <a:xfrm>
              <a:off x="7692" y="291"/>
              <a:ext cx="99" cy="1550"/>
            </a:xfrm>
            <a:custGeom>
              <a:avLst/>
              <a:gdLst>
                <a:gd name="T0" fmla="+- 0 7786 7693"/>
                <a:gd name="T1" fmla="*/ T0 w 99"/>
                <a:gd name="T2" fmla="+- 0 291 291"/>
                <a:gd name="T3" fmla="*/ 291 h 1550"/>
                <a:gd name="T4" fmla="+- 0 7693 7693"/>
                <a:gd name="T5" fmla="*/ T4 w 99"/>
                <a:gd name="T6" fmla="+- 0 291 291"/>
                <a:gd name="T7" fmla="*/ 291 h 1550"/>
                <a:gd name="T8" fmla="+- 0 7698 7693"/>
                <a:gd name="T9" fmla="*/ T8 w 99"/>
                <a:gd name="T10" fmla="+- 0 1840 291"/>
                <a:gd name="T11" fmla="*/ 1840 h 1550"/>
                <a:gd name="T12" fmla="+- 0 7791 7693"/>
                <a:gd name="T13" fmla="*/ T12 w 99"/>
                <a:gd name="T14" fmla="+- 0 1840 291"/>
                <a:gd name="T15" fmla="*/ 1840 h 1550"/>
                <a:gd name="T16" fmla="+- 0 7786 7693"/>
                <a:gd name="T17" fmla="*/ T16 w 99"/>
                <a:gd name="T18" fmla="+- 0 291 291"/>
                <a:gd name="T19" fmla="*/ 291 h 1550"/>
              </a:gdLst>
              <a:ahLst/>
              <a:cxnLst>
                <a:cxn ang="0">
                  <a:pos x="T1" y="T3"/>
                </a:cxn>
                <a:cxn ang="0">
                  <a:pos x="T5" y="T7"/>
                </a:cxn>
                <a:cxn ang="0">
                  <a:pos x="T9" y="T11"/>
                </a:cxn>
                <a:cxn ang="0">
                  <a:pos x="T13" y="T15"/>
                </a:cxn>
                <a:cxn ang="0">
                  <a:pos x="T17" y="T19"/>
                </a:cxn>
              </a:cxnLst>
              <a:rect l="0" t="0" r="r" b="b"/>
              <a:pathLst>
                <a:path w="99" h="1550">
                  <a:moveTo>
                    <a:pt x="93" y="0"/>
                  </a:moveTo>
                  <a:lnTo>
                    <a:pt x="0" y="0"/>
                  </a:lnTo>
                  <a:lnTo>
                    <a:pt x="5" y="1549"/>
                  </a:lnTo>
                  <a:lnTo>
                    <a:pt x="98" y="1549"/>
                  </a:lnTo>
                  <a:lnTo>
                    <a:pt x="93"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43" name="Freeform 27">
              <a:extLst>
                <a:ext uri="{FF2B5EF4-FFF2-40B4-BE49-F238E27FC236}">
                  <a16:creationId xmlns:a16="http://schemas.microsoft.com/office/drawing/2014/main" id="{B8EAE63B-F996-4DA4-8FDC-CB7B5638E9CC}"/>
                </a:ext>
              </a:extLst>
            </p:cNvPr>
            <p:cNvSpPr>
              <a:spLocks/>
            </p:cNvSpPr>
            <p:nvPr/>
          </p:nvSpPr>
          <p:spPr bwMode="auto">
            <a:xfrm>
              <a:off x="7662" y="291"/>
              <a:ext cx="36" cy="1550"/>
            </a:xfrm>
            <a:custGeom>
              <a:avLst/>
              <a:gdLst>
                <a:gd name="T0" fmla="+- 0 7693 7663"/>
                <a:gd name="T1" fmla="*/ T0 w 36"/>
                <a:gd name="T2" fmla="+- 0 291 291"/>
                <a:gd name="T3" fmla="*/ 291 h 1550"/>
                <a:gd name="T4" fmla="+- 0 7663 7663"/>
                <a:gd name="T5" fmla="*/ T4 w 36"/>
                <a:gd name="T6" fmla="+- 0 291 291"/>
                <a:gd name="T7" fmla="*/ 291 h 1550"/>
                <a:gd name="T8" fmla="+- 0 7668 7663"/>
                <a:gd name="T9" fmla="*/ T8 w 36"/>
                <a:gd name="T10" fmla="+- 0 1840 291"/>
                <a:gd name="T11" fmla="*/ 1840 h 1550"/>
                <a:gd name="T12" fmla="+- 0 7698 7663"/>
                <a:gd name="T13" fmla="*/ T12 w 36"/>
                <a:gd name="T14" fmla="+- 0 1840 291"/>
                <a:gd name="T15" fmla="*/ 1840 h 1550"/>
                <a:gd name="T16" fmla="+- 0 7693 7663"/>
                <a:gd name="T17" fmla="*/ T16 w 36"/>
                <a:gd name="T18" fmla="+- 0 291 291"/>
                <a:gd name="T19" fmla="*/ 291 h 1550"/>
              </a:gdLst>
              <a:ahLst/>
              <a:cxnLst>
                <a:cxn ang="0">
                  <a:pos x="T1" y="T3"/>
                </a:cxn>
                <a:cxn ang="0">
                  <a:pos x="T5" y="T7"/>
                </a:cxn>
                <a:cxn ang="0">
                  <a:pos x="T9" y="T11"/>
                </a:cxn>
                <a:cxn ang="0">
                  <a:pos x="T13" y="T15"/>
                </a:cxn>
                <a:cxn ang="0">
                  <a:pos x="T17" y="T19"/>
                </a:cxn>
              </a:cxnLst>
              <a:rect l="0" t="0" r="r" b="b"/>
              <a:pathLst>
                <a:path w="36" h="1550">
                  <a:moveTo>
                    <a:pt x="30" y="0"/>
                  </a:moveTo>
                  <a:lnTo>
                    <a:pt x="0" y="0"/>
                  </a:lnTo>
                  <a:lnTo>
                    <a:pt x="5" y="1549"/>
                  </a:lnTo>
                  <a:lnTo>
                    <a:pt x="35" y="1549"/>
                  </a:lnTo>
                  <a:lnTo>
                    <a:pt x="30"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44" name="Freeform 26">
              <a:extLst>
                <a:ext uri="{FF2B5EF4-FFF2-40B4-BE49-F238E27FC236}">
                  <a16:creationId xmlns:a16="http://schemas.microsoft.com/office/drawing/2014/main" id="{E0458312-CB36-4EC8-A5C7-B1C32E943178}"/>
                </a:ext>
              </a:extLst>
            </p:cNvPr>
            <p:cNvSpPr>
              <a:spLocks/>
            </p:cNvSpPr>
            <p:nvPr/>
          </p:nvSpPr>
          <p:spPr bwMode="auto">
            <a:xfrm>
              <a:off x="7815" y="291"/>
              <a:ext cx="97" cy="1550"/>
            </a:xfrm>
            <a:custGeom>
              <a:avLst/>
              <a:gdLst>
                <a:gd name="T0" fmla="+- 0 7909 7816"/>
                <a:gd name="T1" fmla="*/ T0 w 97"/>
                <a:gd name="T2" fmla="+- 0 291 291"/>
                <a:gd name="T3" fmla="*/ 291 h 1550"/>
                <a:gd name="T4" fmla="+- 0 7816 7816"/>
                <a:gd name="T5" fmla="*/ T4 w 97"/>
                <a:gd name="T6" fmla="+- 0 291 291"/>
                <a:gd name="T7" fmla="*/ 291 h 1550"/>
                <a:gd name="T8" fmla="+- 0 7820 7816"/>
                <a:gd name="T9" fmla="*/ T8 w 97"/>
                <a:gd name="T10" fmla="+- 0 1840 291"/>
                <a:gd name="T11" fmla="*/ 1840 h 1550"/>
                <a:gd name="T12" fmla="+- 0 7913 7816"/>
                <a:gd name="T13" fmla="*/ T12 w 97"/>
                <a:gd name="T14" fmla="+- 0 1840 291"/>
                <a:gd name="T15" fmla="*/ 1840 h 1550"/>
                <a:gd name="T16" fmla="+- 0 7909 7816"/>
                <a:gd name="T17" fmla="*/ T16 w 97"/>
                <a:gd name="T18" fmla="+- 0 291 291"/>
                <a:gd name="T19" fmla="*/ 291 h 1550"/>
              </a:gdLst>
              <a:ahLst/>
              <a:cxnLst>
                <a:cxn ang="0">
                  <a:pos x="T1" y="T3"/>
                </a:cxn>
                <a:cxn ang="0">
                  <a:pos x="T5" y="T7"/>
                </a:cxn>
                <a:cxn ang="0">
                  <a:pos x="T9" y="T11"/>
                </a:cxn>
                <a:cxn ang="0">
                  <a:pos x="T13" y="T15"/>
                </a:cxn>
                <a:cxn ang="0">
                  <a:pos x="T17" y="T19"/>
                </a:cxn>
              </a:cxnLst>
              <a:rect l="0" t="0" r="r" b="b"/>
              <a:pathLst>
                <a:path w="97" h="1550">
                  <a:moveTo>
                    <a:pt x="93" y="0"/>
                  </a:moveTo>
                  <a:lnTo>
                    <a:pt x="0" y="0"/>
                  </a:lnTo>
                  <a:lnTo>
                    <a:pt x="4" y="1549"/>
                  </a:lnTo>
                  <a:lnTo>
                    <a:pt x="97" y="1549"/>
                  </a:lnTo>
                  <a:lnTo>
                    <a:pt x="93"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45" name="Freeform 25">
              <a:extLst>
                <a:ext uri="{FF2B5EF4-FFF2-40B4-BE49-F238E27FC236}">
                  <a16:creationId xmlns:a16="http://schemas.microsoft.com/office/drawing/2014/main" id="{8E9FB4D6-B05B-498E-AB4E-981EDD88BD97}"/>
                </a:ext>
              </a:extLst>
            </p:cNvPr>
            <p:cNvSpPr>
              <a:spLocks/>
            </p:cNvSpPr>
            <p:nvPr/>
          </p:nvSpPr>
          <p:spPr bwMode="auto">
            <a:xfrm>
              <a:off x="7785" y="291"/>
              <a:ext cx="35" cy="1550"/>
            </a:xfrm>
            <a:custGeom>
              <a:avLst/>
              <a:gdLst>
                <a:gd name="T0" fmla="+- 0 7816 7786"/>
                <a:gd name="T1" fmla="*/ T0 w 35"/>
                <a:gd name="T2" fmla="+- 0 291 291"/>
                <a:gd name="T3" fmla="*/ 291 h 1550"/>
                <a:gd name="T4" fmla="+- 0 7786 7786"/>
                <a:gd name="T5" fmla="*/ T4 w 35"/>
                <a:gd name="T6" fmla="+- 0 291 291"/>
                <a:gd name="T7" fmla="*/ 291 h 1550"/>
                <a:gd name="T8" fmla="+- 0 7791 7786"/>
                <a:gd name="T9" fmla="*/ T8 w 35"/>
                <a:gd name="T10" fmla="+- 0 1840 291"/>
                <a:gd name="T11" fmla="*/ 1840 h 1550"/>
                <a:gd name="T12" fmla="+- 0 7820 7786"/>
                <a:gd name="T13" fmla="*/ T12 w 35"/>
                <a:gd name="T14" fmla="+- 0 1840 291"/>
                <a:gd name="T15" fmla="*/ 1840 h 1550"/>
                <a:gd name="T16" fmla="+- 0 7816 7786"/>
                <a:gd name="T17" fmla="*/ T16 w 35"/>
                <a:gd name="T18" fmla="+- 0 291 291"/>
                <a:gd name="T19" fmla="*/ 291 h 1550"/>
              </a:gdLst>
              <a:ahLst/>
              <a:cxnLst>
                <a:cxn ang="0">
                  <a:pos x="T1" y="T3"/>
                </a:cxn>
                <a:cxn ang="0">
                  <a:pos x="T5" y="T7"/>
                </a:cxn>
                <a:cxn ang="0">
                  <a:pos x="T9" y="T11"/>
                </a:cxn>
                <a:cxn ang="0">
                  <a:pos x="T13" y="T15"/>
                </a:cxn>
                <a:cxn ang="0">
                  <a:pos x="T17" y="T19"/>
                </a:cxn>
              </a:cxnLst>
              <a:rect l="0" t="0" r="r" b="b"/>
              <a:pathLst>
                <a:path w="35" h="1550">
                  <a:moveTo>
                    <a:pt x="30" y="0"/>
                  </a:moveTo>
                  <a:lnTo>
                    <a:pt x="0" y="0"/>
                  </a:lnTo>
                  <a:lnTo>
                    <a:pt x="5" y="1549"/>
                  </a:lnTo>
                  <a:lnTo>
                    <a:pt x="34" y="1549"/>
                  </a:lnTo>
                  <a:lnTo>
                    <a:pt x="30"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46" name="Freeform 24">
              <a:extLst>
                <a:ext uri="{FF2B5EF4-FFF2-40B4-BE49-F238E27FC236}">
                  <a16:creationId xmlns:a16="http://schemas.microsoft.com/office/drawing/2014/main" id="{F1FD1611-0287-46B6-A4DC-235B6017F257}"/>
                </a:ext>
              </a:extLst>
            </p:cNvPr>
            <p:cNvSpPr>
              <a:spLocks/>
            </p:cNvSpPr>
            <p:nvPr/>
          </p:nvSpPr>
          <p:spPr bwMode="auto">
            <a:xfrm>
              <a:off x="7939" y="291"/>
              <a:ext cx="96" cy="1550"/>
            </a:xfrm>
            <a:custGeom>
              <a:avLst/>
              <a:gdLst>
                <a:gd name="T0" fmla="+- 0 8034 7939"/>
                <a:gd name="T1" fmla="*/ T0 w 96"/>
                <a:gd name="T2" fmla="+- 0 291 291"/>
                <a:gd name="T3" fmla="*/ 291 h 1550"/>
                <a:gd name="T4" fmla="+- 0 7939 7939"/>
                <a:gd name="T5" fmla="*/ T4 w 96"/>
                <a:gd name="T6" fmla="+- 0 291 291"/>
                <a:gd name="T7" fmla="*/ 291 h 1550"/>
                <a:gd name="T8" fmla="+- 0 7943 7939"/>
                <a:gd name="T9" fmla="*/ T8 w 96"/>
                <a:gd name="T10" fmla="+- 0 1840 291"/>
                <a:gd name="T11" fmla="*/ 1840 h 1550"/>
                <a:gd name="T12" fmla="+- 0 8035 7939"/>
                <a:gd name="T13" fmla="*/ T12 w 96"/>
                <a:gd name="T14" fmla="+- 0 1840 291"/>
                <a:gd name="T15" fmla="*/ 1840 h 1550"/>
                <a:gd name="T16" fmla="+- 0 8034 7939"/>
                <a:gd name="T17" fmla="*/ T16 w 96"/>
                <a:gd name="T18" fmla="+- 0 291 291"/>
                <a:gd name="T19" fmla="*/ 291 h 1550"/>
              </a:gdLst>
              <a:ahLst/>
              <a:cxnLst>
                <a:cxn ang="0">
                  <a:pos x="T1" y="T3"/>
                </a:cxn>
                <a:cxn ang="0">
                  <a:pos x="T5" y="T7"/>
                </a:cxn>
                <a:cxn ang="0">
                  <a:pos x="T9" y="T11"/>
                </a:cxn>
                <a:cxn ang="0">
                  <a:pos x="T13" y="T15"/>
                </a:cxn>
                <a:cxn ang="0">
                  <a:pos x="T17" y="T19"/>
                </a:cxn>
              </a:cxnLst>
              <a:rect l="0" t="0" r="r" b="b"/>
              <a:pathLst>
                <a:path w="96" h="1550">
                  <a:moveTo>
                    <a:pt x="95" y="0"/>
                  </a:moveTo>
                  <a:lnTo>
                    <a:pt x="0" y="0"/>
                  </a:lnTo>
                  <a:lnTo>
                    <a:pt x="4" y="1549"/>
                  </a:lnTo>
                  <a:lnTo>
                    <a:pt x="96" y="1549"/>
                  </a:lnTo>
                  <a:lnTo>
                    <a:pt x="95"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47" name="AutoShape 23">
              <a:extLst>
                <a:ext uri="{FF2B5EF4-FFF2-40B4-BE49-F238E27FC236}">
                  <a16:creationId xmlns:a16="http://schemas.microsoft.com/office/drawing/2014/main" id="{C4D087B2-09E4-4888-827F-9BB8C61C8766}"/>
                </a:ext>
              </a:extLst>
            </p:cNvPr>
            <p:cNvSpPr>
              <a:spLocks/>
            </p:cNvSpPr>
            <p:nvPr/>
          </p:nvSpPr>
          <p:spPr bwMode="auto">
            <a:xfrm>
              <a:off x="7908" y="291"/>
              <a:ext cx="157" cy="1550"/>
            </a:xfrm>
            <a:custGeom>
              <a:avLst/>
              <a:gdLst>
                <a:gd name="T0" fmla="+- 0 7943 7909"/>
                <a:gd name="T1" fmla="*/ T0 w 157"/>
                <a:gd name="T2" fmla="+- 0 1840 291"/>
                <a:gd name="T3" fmla="*/ 1840 h 1550"/>
                <a:gd name="T4" fmla="+- 0 7939 7909"/>
                <a:gd name="T5" fmla="*/ T4 w 157"/>
                <a:gd name="T6" fmla="+- 0 291 291"/>
                <a:gd name="T7" fmla="*/ 291 h 1550"/>
                <a:gd name="T8" fmla="+- 0 7909 7909"/>
                <a:gd name="T9" fmla="*/ T8 w 157"/>
                <a:gd name="T10" fmla="+- 0 291 291"/>
                <a:gd name="T11" fmla="*/ 291 h 1550"/>
                <a:gd name="T12" fmla="+- 0 7913 7909"/>
                <a:gd name="T13" fmla="*/ T12 w 157"/>
                <a:gd name="T14" fmla="+- 0 1840 291"/>
                <a:gd name="T15" fmla="*/ 1840 h 1550"/>
                <a:gd name="T16" fmla="+- 0 7943 7909"/>
                <a:gd name="T17" fmla="*/ T16 w 157"/>
                <a:gd name="T18" fmla="+- 0 1840 291"/>
                <a:gd name="T19" fmla="*/ 1840 h 1550"/>
                <a:gd name="T20" fmla="+- 0 8065 7909"/>
                <a:gd name="T21" fmla="*/ T20 w 157"/>
                <a:gd name="T22" fmla="+- 0 291 291"/>
                <a:gd name="T23" fmla="*/ 291 h 1550"/>
                <a:gd name="T24" fmla="+- 0 8034 7909"/>
                <a:gd name="T25" fmla="*/ T24 w 157"/>
                <a:gd name="T26" fmla="+- 0 291 291"/>
                <a:gd name="T27" fmla="*/ 291 h 1550"/>
                <a:gd name="T28" fmla="+- 0 8035 7909"/>
                <a:gd name="T29" fmla="*/ T28 w 157"/>
                <a:gd name="T30" fmla="+- 0 1840 291"/>
                <a:gd name="T31" fmla="*/ 1840 h 1550"/>
                <a:gd name="T32" fmla="+- 0 8065 7909"/>
                <a:gd name="T33" fmla="*/ T32 w 157"/>
                <a:gd name="T34" fmla="+- 0 1840 291"/>
                <a:gd name="T35" fmla="*/ 1840 h 1550"/>
                <a:gd name="T36" fmla="+- 0 8065 7909"/>
                <a:gd name="T37" fmla="*/ T36 w 157"/>
                <a:gd name="T38" fmla="+- 0 291 291"/>
                <a:gd name="T39" fmla="*/ 291 h 155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157" h="1550">
                  <a:moveTo>
                    <a:pt x="34" y="1549"/>
                  </a:moveTo>
                  <a:lnTo>
                    <a:pt x="30" y="0"/>
                  </a:lnTo>
                  <a:lnTo>
                    <a:pt x="0" y="0"/>
                  </a:lnTo>
                  <a:lnTo>
                    <a:pt x="4" y="1549"/>
                  </a:lnTo>
                  <a:lnTo>
                    <a:pt x="34" y="1549"/>
                  </a:lnTo>
                  <a:close/>
                  <a:moveTo>
                    <a:pt x="156" y="0"/>
                  </a:moveTo>
                  <a:lnTo>
                    <a:pt x="125" y="0"/>
                  </a:lnTo>
                  <a:lnTo>
                    <a:pt x="126" y="1549"/>
                  </a:lnTo>
                  <a:lnTo>
                    <a:pt x="156" y="1549"/>
                  </a:lnTo>
                  <a:lnTo>
                    <a:pt x="156"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48" name="Freeform 22">
              <a:extLst>
                <a:ext uri="{FF2B5EF4-FFF2-40B4-BE49-F238E27FC236}">
                  <a16:creationId xmlns:a16="http://schemas.microsoft.com/office/drawing/2014/main" id="{BF2A7B02-F419-4903-9427-368082EECE79}"/>
                </a:ext>
              </a:extLst>
            </p:cNvPr>
            <p:cNvSpPr>
              <a:spLocks/>
            </p:cNvSpPr>
            <p:nvPr/>
          </p:nvSpPr>
          <p:spPr bwMode="auto">
            <a:xfrm>
              <a:off x="5858" y="1161"/>
              <a:ext cx="93" cy="184"/>
            </a:xfrm>
            <a:custGeom>
              <a:avLst/>
              <a:gdLst>
                <a:gd name="T0" fmla="+- 0 5951 5858"/>
                <a:gd name="T1" fmla="*/ T0 w 93"/>
                <a:gd name="T2" fmla="+- 0 1162 1162"/>
                <a:gd name="T3" fmla="*/ 1162 h 184"/>
                <a:gd name="T4" fmla="+- 0 5859 5858"/>
                <a:gd name="T5" fmla="*/ T4 w 93"/>
                <a:gd name="T6" fmla="+- 0 1162 1162"/>
                <a:gd name="T7" fmla="*/ 1162 h 184"/>
                <a:gd name="T8" fmla="+- 0 5858 5858"/>
                <a:gd name="T9" fmla="*/ T8 w 93"/>
                <a:gd name="T10" fmla="+- 0 1346 1162"/>
                <a:gd name="T11" fmla="*/ 1346 h 184"/>
                <a:gd name="T12" fmla="+- 0 5950 5858"/>
                <a:gd name="T13" fmla="*/ T12 w 93"/>
                <a:gd name="T14" fmla="+- 0 1346 1162"/>
                <a:gd name="T15" fmla="*/ 1346 h 184"/>
                <a:gd name="T16" fmla="+- 0 5951 5858"/>
                <a:gd name="T17" fmla="*/ T16 w 93"/>
                <a:gd name="T18" fmla="+- 0 1162 1162"/>
                <a:gd name="T19" fmla="*/ 1162 h 184"/>
              </a:gdLst>
              <a:ahLst/>
              <a:cxnLst>
                <a:cxn ang="0">
                  <a:pos x="T1" y="T3"/>
                </a:cxn>
                <a:cxn ang="0">
                  <a:pos x="T5" y="T7"/>
                </a:cxn>
                <a:cxn ang="0">
                  <a:pos x="T9" y="T11"/>
                </a:cxn>
                <a:cxn ang="0">
                  <a:pos x="T13" y="T15"/>
                </a:cxn>
                <a:cxn ang="0">
                  <a:pos x="T17" y="T19"/>
                </a:cxn>
              </a:cxnLst>
              <a:rect l="0" t="0" r="r" b="b"/>
              <a:pathLst>
                <a:path w="93" h="184">
                  <a:moveTo>
                    <a:pt x="93" y="0"/>
                  </a:moveTo>
                  <a:lnTo>
                    <a:pt x="1" y="0"/>
                  </a:lnTo>
                  <a:lnTo>
                    <a:pt x="0" y="184"/>
                  </a:lnTo>
                  <a:lnTo>
                    <a:pt x="92" y="184"/>
                  </a:lnTo>
                  <a:lnTo>
                    <a:pt x="93" y="0"/>
                  </a:lnTo>
                  <a:close/>
                </a:path>
              </a:pathLst>
            </a:custGeom>
            <a:solidFill>
              <a:srgbClr val="0093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49" name="Freeform 21">
              <a:extLst>
                <a:ext uri="{FF2B5EF4-FFF2-40B4-BE49-F238E27FC236}">
                  <a16:creationId xmlns:a16="http://schemas.microsoft.com/office/drawing/2014/main" id="{860523D3-6DDE-4B3C-BA1F-6FF2E17993EB}"/>
                </a:ext>
              </a:extLst>
            </p:cNvPr>
            <p:cNvSpPr>
              <a:spLocks/>
            </p:cNvSpPr>
            <p:nvPr/>
          </p:nvSpPr>
          <p:spPr bwMode="auto">
            <a:xfrm>
              <a:off x="6104" y="545"/>
              <a:ext cx="94" cy="183"/>
            </a:xfrm>
            <a:custGeom>
              <a:avLst/>
              <a:gdLst>
                <a:gd name="T0" fmla="+- 0 6198 6105"/>
                <a:gd name="T1" fmla="*/ T0 w 94"/>
                <a:gd name="T2" fmla="+- 0 546 546"/>
                <a:gd name="T3" fmla="*/ 546 h 183"/>
                <a:gd name="T4" fmla="+- 0 6105 6105"/>
                <a:gd name="T5" fmla="*/ T4 w 94"/>
                <a:gd name="T6" fmla="+- 0 546 546"/>
                <a:gd name="T7" fmla="*/ 546 h 183"/>
                <a:gd name="T8" fmla="+- 0 6105 6105"/>
                <a:gd name="T9" fmla="*/ T8 w 94"/>
                <a:gd name="T10" fmla="+- 0 728 546"/>
                <a:gd name="T11" fmla="*/ 728 h 183"/>
                <a:gd name="T12" fmla="+- 0 6197 6105"/>
                <a:gd name="T13" fmla="*/ T12 w 94"/>
                <a:gd name="T14" fmla="+- 0 729 546"/>
                <a:gd name="T15" fmla="*/ 729 h 183"/>
                <a:gd name="T16" fmla="+- 0 6198 6105"/>
                <a:gd name="T17" fmla="*/ T16 w 94"/>
                <a:gd name="T18" fmla="+- 0 546 546"/>
                <a:gd name="T19" fmla="*/ 546 h 183"/>
              </a:gdLst>
              <a:ahLst/>
              <a:cxnLst>
                <a:cxn ang="0">
                  <a:pos x="T1" y="T3"/>
                </a:cxn>
                <a:cxn ang="0">
                  <a:pos x="T5" y="T7"/>
                </a:cxn>
                <a:cxn ang="0">
                  <a:pos x="T9" y="T11"/>
                </a:cxn>
                <a:cxn ang="0">
                  <a:pos x="T13" y="T15"/>
                </a:cxn>
                <a:cxn ang="0">
                  <a:pos x="T17" y="T19"/>
                </a:cxn>
              </a:cxnLst>
              <a:rect l="0" t="0" r="r" b="b"/>
              <a:pathLst>
                <a:path w="94" h="183">
                  <a:moveTo>
                    <a:pt x="93" y="0"/>
                  </a:moveTo>
                  <a:lnTo>
                    <a:pt x="0" y="0"/>
                  </a:lnTo>
                  <a:lnTo>
                    <a:pt x="0" y="182"/>
                  </a:lnTo>
                  <a:lnTo>
                    <a:pt x="92" y="183"/>
                  </a:lnTo>
                  <a:lnTo>
                    <a:pt x="93" y="0"/>
                  </a:lnTo>
                  <a:close/>
                </a:path>
              </a:pathLst>
            </a:custGeom>
            <a:solidFill>
              <a:srgbClr val="F1D2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50" name="Freeform 20">
              <a:extLst>
                <a:ext uri="{FF2B5EF4-FFF2-40B4-BE49-F238E27FC236}">
                  <a16:creationId xmlns:a16="http://schemas.microsoft.com/office/drawing/2014/main" id="{E2C2E04D-3B81-4FF1-8B5E-FC07F1D7ED6A}"/>
                </a:ext>
              </a:extLst>
            </p:cNvPr>
            <p:cNvSpPr>
              <a:spLocks/>
            </p:cNvSpPr>
            <p:nvPr/>
          </p:nvSpPr>
          <p:spPr bwMode="auto">
            <a:xfrm>
              <a:off x="6348" y="1161"/>
              <a:ext cx="93" cy="184"/>
            </a:xfrm>
            <a:custGeom>
              <a:avLst/>
              <a:gdLst>
                <a:gd name="T0" fmla="+- 0 6441 6348"/>
                <a:gd name="T1" fmla="*/ T0 w 93"/>
                <a:gd name="T2" fmla="+- 0 1162 1162"/>
                <a:gd name="T3" fmla="*/ 1162 h 184"/>
                <a:gd name="T4" fmla="+- 0 6349 6348"/>
                <a:gd name="T5" fmla="*/ T4 w 93"/>
                <a:gd name="T6" fmla="+- 0 1162 1162"/>
                <a:gd name="T7" fmla="*/ 1162 h 184"/>
                <a:gd name="T8" fmla="+- 0 6348 6348"/>
                <a:gd name="T9" fmla="*/ T8 w 93"/>
                <a:gd name="T10" fmla="+- 0 1345 1162"/>
                <a:gd name="T11" fmla="*/ 1345 h 184"/>
                <a:gd name="T12" fmla="+- 0 6440 6348"/>
                <a:gd name="T13" fmla="*/ T12 w 93"/>
                <a:gd name="T14" fmla="+- 0 1345 1162"/>
                <a:gd name="T15" fmla="*/ 1345 h 184"/>
                <a:gd name="T16" fmla="+- 0 6441 6348"/>
                <a:gd name="T17" fmla="*/ T16 w 93"/>
                <a:gd name="T18" fmla="+- 0 1162 1162"/>
                <a:gd name="T19" fmla="*/ 1162 h 184"/>
              </a:gdLst>
              <a:ahLst/>
              <a:cxnLst>
                <a:cxn ang="0">
                  <a:pos x="T1" y="T3"/>
                </a:cxn>
                <a:cxn ang="0">
                  <a:pos x="T5" y="T7"/>
                </a:cxn>
                <a:cxn ang="0">
                  <a:pos x="T9" y="T11"/>
                </a:cxn>
                <a:cxn ang="0">
                  <a:pos x="T13" y="T15"/>
                </a:cxn>
                <a:cxn ang="0">
                  <a:pos x="T17" y="T19"/>
                </a:cxn>
              </a:cxnLst>
              <a:rect l="0" t="0" r="r" b="b"/>
              <a:pathLst>
                <a:path w="93" h="184">
                  <a:moveTo>
                    <a:pt x="93" y="0"/>
                  </a:moveTo>
                  <a:lnTo>
                    <a:pt x="1" y="0"/>
                  </a:lnTo>
                  <a:lnTo>
                    <a:pt x="0" y="183"/>
                  </a:lnTo>
                  <a:lnTo>
                    <a:pt x="92" y="183"/>
                  </a:lnTo>
                  <a:lnTo>
                    <a:pt x="93" y="0"/>
                  </a:lnTo>
                  <a:close/>
                </a:path>
              </a:pathLst>
            </a:custGeom>
            <a:solidFill>
              <a:srgbClr val="0093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51" name="Freeform 19">
              <a:extLst>
                <a:ext uri="{FF2B5EF4-FFF2-40B4-BE49-F238E27FC236}">
                  <a16:creationId xmlns:a16="http://schemas.microsoft.com/office/drawing/2014/main" id="{92A42397-AA75-4A3B-A236-4CED48FCEC3E}"/>
                </a:ext>
              </a:extLst>
            </p:cNvPr>
            <p:cNvSpPr>
              <a:spLocks/>
            </p:cNvSpPr>
            <p:nvPr/>
          </p:nvSpPr>
          <p:spPr bwMode="auto">
            <a:xfrm>
              <a:off x="6594" y="546"/>
              <a:ext cx="93" cy="183"/>
            </a:xfrm>
            <a:custGeom>
              <a:avLst/>
              <a:gdLst>
                <a:gd name="T0" fmla="+- 0 6687 6594"/>
                <a:gd name="T1" fmla="*/ T0 w 93"/>
                <a:gd name="T2" fmla="+- 0 547 547"/>
                <a:gd name="T3" fmla="*/ 547 h 183"/>
                <a:gd name="T4" fmla="+- 0 6595 6594"/>
                <a:gd name="T5" fmla="*/ T4 w 93"/>
                <a:gd name="T6" fmla="+- 0 547 547"/>
                <a:gd name="T7" fmla="*/ 547 h 183"/>
                <a:gd name="T8" fmla="+- 0 6594 6594"/>
                <a:gd name="T9" fmla="*/ T8 w 93"/>
                <a:gd name="T10" fmla="+- 0 729 547"/>
                <a:gd name="T11" fmla="*/ 729 h 183"/>
                <a:gd name="T12" fmla="+- 0 6686 6594"/>
                <a:gd name="T13" fmla="*/ T12 w 93"/>
                <a:gd name="T14" fmla="+- 0 730 547"/>
                <a:gd name="T15" fmla="*/ 730 h 183"/>
                <a:gd name="T16" fmla="+- 0 6687 6594"/>
                <a:gd name="T17" fmla="*/ T16 w 93"/>
                <a:gd name="T18" fmla="+- 0 547 547"/>
                <a:gd name="T19" fmla="*/ 547 h 183"/>
              </a:gdLst>
              <a:ahLst/>
              <a:cxnLst>
                <a:cxn ang="0">
                  <a:pos x="T1" y="T3"/>
                </a:cxn>
                <a:cxn ang="0">
                  <a:pos x="T5" y="T7"/>
                </a:cxn>
                <a:cxn ang="0">
                  <a:pos x="T9" y="T11"/>
                </a:cxn>
                <a:cxn ang="0">
                  <a:pos x="T13" y="T15"/>
                </a:cxn>
                <a:cxn ang="0">
                  <a:pos x="T17" y="T19"/>
                </a:cxn>
              </a:cxnLst>
              <a:rect l="0" t="0" r="r" b="b"/>
              <a:pathLst>
                <a:path w="93" h="183">
                  <a:moveTo>
                    <a:pt x="93" y="0"/>
                  </a:moveTo>
                  <a:lnTo>
                    <a:pt x="1" y="0"/>
                  </a:lnTo>
                  <a:lnTo>
                    <a:pt x="0" y="182"/>
                  </a:lnTo>
                  <a:lnTo>
                    <a:pt x="92" y="183"/>
                  </a:lnTo>
                  <a:lnTo>
                    <a:pt x="93" y="0"/>
                  </a:lnTo>
                  <a:close/>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52" name="Freeform 18">
              <a:extLst>
                <a:ext uri="{FF2B5EF4-FFF2-40B4-BE49-F238E27FC236}">
                  <a16:creationId xmlns:a16="http://schemas.microsoft.com/office/drawing/2014/main" id="{76038DC9-8E69-4C31-A8A9-6468E2EF8144}"/>
                </a:ext>
              </a:extLst>
            </p:cNvPr>
            <p:cNvSpPr>
              <a:spLocks/>
            </p:cNvSpPr>
            <p:nvPr/>
          </p:nvSpPr>
          <p:spPr bwMode="auto">
            <a:xfrm>
              <a:off x="6839" y="1161"/>
              <a:ext cx="93" cy="183"/>
            </a:xfrm>
            <a:custGeom>
              <a:avLst/>
              <a:gdLst>
                <a:gd name="T0" fmla="+- 0 6931 6839"/>
                <a:gd name="T1" fmla="*/ T0 w 93"/>
                <a:gd name="T2" fmla="+- 0 1161 1161"/>
                <a:gd name="T3" fmla="*/ 1161 h 183"/>
                <a:gd name="T4" fmla="+- 0 6839 6839"/>
                <a:gd name="T5" fmla="*/ T4 w 93"/>
                <a:gd name="T6" fmla="+- 0 1161 1161"/>
                <a:gd name="T7" fmla="*/ 1161 h 183"/>
                <a:gd name="T8" fmla="+- 0 6839 6839"/>
                <a:gd name="T9" fmla="*/ T8 w 93"/>
                <a:gd name="T10" fmla="+- 0 1344 1161"/>
                <a:gd name="T11" fmla="*/ 1344 h 183"/>
                <a:gd name="T12" fmla="+- 0 6932 6839"/>
                <a:gd name="T13" fmla="*/ T12 w 93"/>
                <a:gd name="T14" fmla="+- 0 1344 1161"/>
                <a:gd name="T15" fmla="*/ 1344 h 183"/>
                <a:gd name="T16" fmla="+- 0 6931 6839"/>
                <a:gd name="T17" fmla="*/ T16 w 93"/>
                <a:gd name="T18" fmla="+- 0 1161 1161"/>
                <a:gd name="T19" fmla="*/ 1161 h 183"/>
              </a:gdLst>
              <a:ahLst/>
              <a:cxnLst>
                <a:cxn ang="0">
                  <a:pos x="T1" y="T3"/>
                </a:cxn>
                <a:cxn ang="0">
                  <a:pos x="T5" y="T7"/>
                </a:cxn>
                <a:cxn ang="0">
                  <a:pos x="T9" y="T11"/>
                </a:cxn>
                <a:cxn ang="0">
                  <a:pos x="T13" y="T15"/>
                </a:cxn>
                <a:cxn ang="0">
                  <a:pos x="T17" y="T19"/>
                </a:cxn>
              </a:cxnLst>
              <a:rect l="0" t="0" r="r" b="b"/>
              <a:pathLst>
                <a:path w="93" h="183">
                  <a:moveTo>
                    <a:pt x="92" y="0"/>
                  </a:moveTo>
                  <a:lnTo>
                    <a:pt x="0" y="0"/>
                  </a:lnTo>
                  <a:lnTo>
                    <a:pt x="0" y="183"/>
                  </a:lnTo>
                  <a:lnTo>
                    <a:pt x="93" y="183"/>
                  </a:lnTo>
                  <a:lnTo>
                    <a:pt x="92" y="0"/>
                  </a:lnTo>
                  <a:close/>
                </a:path>
              </a:pathLst>
            </a:custGeom>
            <a:solidFill>
              <a:srgbClr val="0093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53" name="Freeform 17">
              <a:extLst>
                <a:ext uri="{FF2B5EF4-FFF2-40B4-BE49-F238E27FC236}">
                  <a16:creationId xmlns:a16="http://schemas.microsoft.com/office/drawing/2014/main" id="{95BFB5C1-E2E6-4400-BC2A-C3F2EF206426}"/>
                </a:ext>
              </a:extLst>
            </p:cNvPr>
            <p:cNvSpPr>
              <a:spLocks/>
            </p:cNvSpPr>
            <p:nvPr/>
          </p:nvSpPr>
          <p:spPr bwMode="auto">
            <a:xfrm>
              <a:off x="7082" y="547"/>
              <a:ext cx="93" cy="183"/>
            </a:xfrm>
            <a:custGeom>
              <a:avLst/>
              <a:gdLst>
                <a:gd name="T0" fmla="+- 0 7175 7083"/>
                <a:gd name="T1" fmla="*/ T0 w 93"/>
                <a:gd name="T2" fmla="+- 0 548 548"/>
                <a:gd name="T3" fmla="*/ 548 h 183"/>
                <a:gd name="T4" fmla="+- 0 7083 7083"/>
                <a:gd name="T5" fmla="*/ T4 w 93"/>
                <a:gd name="T6" fmla="+- 0 548 548"/>
                <a:gd name="T7" fmla="*/ 548 h 183"/>
                <a:gd name="T8" fmla="+- 0 7083 7083"/>
                <a:gd name="T9" fmla="*/ T8 w 93"/>
                <a:gd name="T10" fmla="+- 0 730 548"/>
                <a:gd name="T11" fmla="*/ 730 h 183"/>
                <a:gd name="T12" fmla="+- 0 7176 7083"/>
                <a:gd name="T13" fmla="*/ T12 w 93"/>
                <a:gd name="T14" fmla="+- 0 731 548"/>
                <a:gd name="T15" fmla="*/ 731 h 183"/>
                <a:gd name="T16" fmla="+- 0 7175 7083"/>
                <a:gd name="T17" fmla="*/ T16 w 93"/>
                <a:gd name="T18" fmla="+- 0 548 548"/>
                <a:gd name="T19" fmla="*/ 548 h 183"/>
              </a:gdLst>
              <a:ahLst/>
              <a:cxnLst>
                <a:cxn ang="0">
                  <a:pos x="T1" y="T3"/>
                </a:cxn>
                <a:cxn ang="0">
                  <a:pos x="T5" y="T7"/>
                </a:cxn>
                <a:cxn ang="0">
                  <a:pos x="T9" y="T11"/>
                </a:cxn>
                <a:cxn ang="0">
                  <a:pos x="T13" y="T15"/>
                </a:cxn>
                <a:cxn ang="0">
                  <a:pos x="T17" y="T19"/>
                </a:cxn>
              </a:cxnLst>
              <a:rect l="0" t="0" r="r" b="b"/>
              <a:pathLst>
                <a:path w="93" h="183">
                  <a:moveTo>
                    <a:pt x="92" y="0"/>
                  </a:moveTo>
                  <a:lnTo>
                    <a:pt x="0" y="0"/>
                  </a:lnTo>
                  <a:lnTo>
                    <a:pt x="0" y="182"/>
                  </a:lnTo>
                  <a:lnTo>
                    <a:pt x="93" y="183"/>
                  </a:lnTo>
                  <a:lnTo>
                    <a:pt x="92" y="0"/>
                  </a:lnTo>
                  <a:close/>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54" name="Freeform 16">
              <a:extLst>
                <a:ext uri="{FF2B5EF4-FFF2-40B4-BE49-F238E27FC236}">
                  <a16:creationId xmlns:a16="http://schemas.microsoft.com/office/drawing/2014/main" id="{4478DAA6-46D1-455C-BEF5-A2C03229E038}"/>
                </a:ext>
              </a:extLst>
            </p:cNvPr>
            <p:cNvSpPr>
              <a:spLocks/>
            </p:cNvSpPr>
            <p:nvPr/>
          </p:nvSpPr>
          <p:spPr bwMode="auto">
            <a:xfrm>
              <a:off x="7328" y="1161"/>
              <a:ext cx="94" cy="183"/>
            </a:xfrm>
            <a:custGeom>
              <a:avLst/>
              <a:gdLst>
                <a:gd name="T0" fmla="+- 0 7422 7329"/>
                <a:gd name="T1" fmla="*/ T0 w 94"/>
                <a:gd name="T2" fmla="+- 0 1161 1161"/>
                <a:gd name="T3" fmla="*/ 1161 h 183"/>
                <a:gd name="T4" fmla="+- 0 7329 7329"/>
                <a:gd name="T5" fmla="*/ T4 w 94"/>
                <a:gd name="T6" fmla="+- 0 1161 1161"/>
                <a:gd name="T7" fmla="*/ 1161 h 183"/>
                <a:gd name="T8" fmla="+- 0 7329 7329"/>
                <a:gd name="T9" fmla="*/ T8 w 94"/>
                <a:gd name="T10" fmla="+- 0 1343 1161"/>
                <a:gd name="T11" fmla="*/ 1343 h 183"/>
                <a:gd name="T12" fmla="+- 0 7422 7329"/>
                <a:gd name="T13" fmla="*/ T12 w 94"/>
                <a:gd name="T14" fmla="+- 0 1343 1161"/>
                <a:gd name="T15" fmla="*/ 1343 h 183"/>
                <a:gd name="T16" fmla="+- 0 7422 7329"/>
                <a:gd name="T17" fmla="*/ T16 w 94"/>
                <a:gd name="T18" fmla="+- 0 1161 1161"/>
                <a:gd name="T19" fmla="*/ 1161 h 183"/>
              </a:gdLst>
              <a:ahLst/>
              <a:cxnLst>
                <a:cxn ang="0">
                  <a:pos x="T1" y="T3"/>
                </a:cxn>
                <a:cxn ang="0">
                  <a:pos x="T5" y="T7"/>
                </a:cxn>
                <a:cxn ang="0">
                  <a:pos x="T9" y="T11"/>
                </a:cxn>
                <a:cxn ang="0">
                  <a:pos x="T13" y="T15"/>
                </a:cxn>
                <a:cxn ang="0">
                  <a:pos x="T17" y="T19"/>
                </a:cxn>
              </a:cxnLst>
              <a:rect l="0" t="0" r="r" b="b"/>
              <a:pathLst>
                <a:path w="94" h="183">
                  <a:moveTo>
                    <a:pt x="93" y="0"/>
                  </a:moveTo>
                  <a:lnTo>
                    <a:pt x="0" y="0"/>
                  </a:lnTo>
                  <a:lnTo>
                    <a:pt x="0" y="182"/>
                  </a:lnTo>
                  <a:lnTo>
                    <a:pt x="93" y="182"/>
                  </a:lnTo>
                  <a:lnTo>
                    <a:pt x="93" y="0"/>
                  </a:lnTo>
                  <a:close/>
                </a:path>
              </a:pathLst>
            </a:custGeom>
            <a:solidFill>
              <a:srgbClr val="0093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55" name="Freeform 15">
              <a:extLst>
                <a:ext uri="{FF2B5EF4-FFF2-40B4-BE49-F238E27FC236}">
                  <a16:creationId xmlns:a16="http://schemas.microsoft.com/office/drawing/2014/main" id="{838E5529-7A64-4247-88C4-11E522F70109}"/>
                </a:ext>
              </a:extLst>
            </p:cNvPr>
            <p:cNvSpPr>
              <a:spLocks/>
            </p:cNvSpPr>
            <p:nvPr/>
          </p:nvSpPr>
          <p:spPr bwMode="auto">
            <a:xfrm>
              <a:off x="7571" y="549"/>
              <a:ext cx="93" cy="183"/>
            </a:xfrm>
            <a:custGeom>
              <a:avLst/>
              <a:gdLst>
                <a:gd name="T0" fmla="+- 0 7664 7572"/>
                <a:gd name="T1" fmla="*/ T0 w 93"/>
                <a:gd name="T2" fmla="+- 0 549 549"/>
                <a:gd name="T3" fmla="*/ 549 h 183"/>
                <a:gd name="T4" fmla="+- 0 7572 7572"/>
                <a:gd name="T5" fmla="*/ T4 w 93"/>
                <a:gd name="T6" fmla="+- 0 549 549"/>
                <a:gd name="T7" fmla="*/ 549 h 183"/>
                <a:gd name="T8" fmla="+- 0 7572 7572"/>
                <a:gd name="T9" fmla="*/ T8 w 93"/>
                <a:gd name="T10" fmla="+- 0 731 549"/>
                <a:gd name="T11" fmla="*/ 731 h 183"/>
                <a:gd name="T12" fmla="+- 0 7664 7572"/>
                <a:gd name="T13" fmla="*/ T12 w 93"/>
                <a:gd name="T14" fmla="+- 0 732 549"/>
                <a:gd name="T15" fmla="*/ 732 h 183"/>
                <a:gd name="T16" fmla="+- 0 7664 7572"/>
                <a:gd name="T17" fmla="*/ T16 w 93"/>
                <a:gd name="T18" fmla="+- 0 549 549"/>
                <a:gd name="T19" fmla="*/ 549 h 183"/>
              </a:gdLst>
              <a:ahLst/>
              <a:cxnLst>
                <a:cxn ang="0">
                  <a:pos x="T1" y="T3"/>
                </a:cxn>
                <a:cxn ang="0">
                  <a:pos x="T5" y="T7"/>
                </a:cxn>
                <a:cxn ang="0">
                  <a:pos x="T9" y="T11"/>
                </a:cxn>
                <a:cxn ang="0">
                  <a:pos x="T13" y="T15"/>
                </a:cxn>
                <a:cxn ang="0">
                  <a:pos x="T17" y="T19"/>
                </a:cxn>
              </a:cxnLst>
              <a:rect l="0" t="0" r="r" b="b"/>
              <a:pathLst>
                <a:path w="93" h="183">
                  <a:moveTo>
                    <a:pt x="92" y="0"/>
                  </a:moveTo>
                  <a:lnTo>
                    <a:pt x="0" y="0"/>
                  </a:lnTo>
                  <a:lnTo>
                    <a:pt x="0" y="182"/>
                  </a:lnTo>
                  <a:lnTo>
                    <a:pt x="92" y="183"/>
                  </a:lnTo>
                  <a:lnTo>
                    <a:pt x="92" y="0"/>
                  </a:lnTo>
                  <a:close/>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56" name="Freeform 14">
              <a:extLst>
                <a:ext uri="{FF2B5EF4-FFF2-40B4-BE49-F238E27FC236}">
                  <a16:creationId xmlns:a16="http://schemas.microsoft.com/office/drawing/2014/main" id="{FF6522CB-0757-48F3-904A-68C9F8A5F35F}"/>
                </a:ext>
              </a:extLst>
            </p:cNvPr>
            <p:cNvSpPr>
              <a:spLocks/>
            </p:cNvSpPr>
            <p:nvPr/>
          </p:nvSpPr>
          <p:spPr bwMode="auto">
            <a:xfrm>
              <a:off x="7818" y="1160"/>
              <a:ext cx="94" cy="182"/>
            </a:xfrm>
            <a:custGeom>
              <a:avLst/>
              <a:gdLst>
                <a:gd name="T0" fmla="+- 0 7911 7818"/>
                <a:gd name="T1" fmla="*/ T0 w 94"/>
                <a:gd name="T2" fmla="+- 0 1161 1161"/>
                <a:gd name="T3" fmla="*/ 1161 h 182"/>
                <a:gd name="T4" fmla="+- 0 7818 7818"/>
                <a:gd name="T5" fmla="*/ T4 w 94"/>
                <a:gd name="T6" fmla="+- 0 1161 1161"/>
                <a:gd name="T7" fmla="*/ 1161 h 182"/>
                <a:gd name="T8" fmla="+- 0 7819 7818"/>
                <a:gd name="T9" fmla="*/ T8 w 94"/>
                <a:gd name="T10" fmla="+- 0 1343 1161"/>
                <a:gd name="T11" fmla="*/ 1343 h 182"/>
                <a:gd name="T12" fmla="+- 0 7911 7818"/>
                <a:gd name="T13" fmla="*/ T12 w 94"/>
                <a:gd name="T14" fmla="+- 0 1342 1161"/>
                <a:gd name="T15" fmla="*/ 1342 h 182"/>
                <a:gd name="T16" fmla="+- 0 7911 7818"/>
                <a:gd name="T17" fmla="*/ T16 w 94"/>
                <a:gd name="T18" fmla="+- 0 1161 1161"/>
                <a:gd name="T19" fmla="*/ 1161 h 182"/>
              </a:gdLst>
              <a:ahLst/>
              <a:cxnLst>
                <a:cxn ang="0">
                  <a:pos x="T1" y="T3"/>
                </a:cxn>
                <a:cxn ang="0">
                  <a:pos x="T5" y="T7"/>
                </a:cxn>
                <a:cxn ang="0">
                  <a:pos x="T9" y="T11"/>
                </a:cxn>
                <a:cxn ang="0">
                  <a:pos x="T13" y="T15"/>
                </a:cxn>
                <a:cxn ang="0">
                  <a:pos x="T17" y="T19"/>
                </a:cxn>
              </a:cxnLst>
              <a:rect l="0" t="0" r="r" b="b"/>
              <a:pathLst>
                <a:path w="94" h="182">
                  <a:moveTo>
                    <a:pt x="93" y="0"/>
                  </a:moveTo>
                  <a:lnTo>
                    <a:pt x="0" y="0"/>
                  </a:lnTo>
                  <a:lnTo>
                    <a:pt x="1" y="182"/>
                  </a:lnTo>
                  <a:lnTo>
                    <a:pt x="93" y="181"/>
                  </a:lnTo>
                  <a:lnTo>
                    <a:pt x="93" y="0"/>
                  </a:lnTo>
                  <a:close/>
                </a:path>
              </a:pathLst>
            </a:custGeom>
            <a:solidFill>
              <a:srgbClr val="0093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57" name="AutoShape 13">
              <a:extLst>
                <a:ext uri="{FF2B5EF4-FFF2-40B4-BE49-F238E27FC236}">
                  <a16:creationId xmlns:a16="http://schemas.microsoft.com/office/drawing/2014/main" id="{51AB2CEF-15B5-421E-AA9F-EA5F70D86BB9}"/>
                </a:ext>
              </a:extLst>
            </p:cNvPr>
            <p:cNvSpPr>
              <a:spLocks/>
            </p:cNvSpPr>
            <p:nvPr/>
          </p:nvSpPr>
          <p:spPr bwMode="auto">
            <a:xfrm>
              <a:off x="5268" y="-104"/>
              <a:ext cx="3236" cy="2304"/>
            </a:xfrm>
            <a:custGeom>
              <a:avLst/>
              <a:gdLst>
                <a:gd name="T0" fmla="+- 0 8486 5269"/>
                <a:gd name="T1" fmla="*/ T0 w 3236"/>
                <a:gd name="T2" fmla="+- 0 1914 -103"/>
                <a:gd name="T3" fmla="*/ 1914 h 2304"/>
                <a:gd name="T4" fmla="+- 0 8398 5269"/>
                <a:gd name="T5" fmla="*/ T4 w 3236"/>
                <a:gd name="T6" fmla="+- 0 1861 -103"/>
                <a:gd name="T7" fmla="*/ 1861 h 2304"/>
                <a:gd name="T8" fmla="+- 0 8243 5269"/>
                <a:gd name="T9" fmla="*/ T8 w 3236"/>
                <a:gd name="T10" fmla="+- 0 1814 -103"/>
                <a:gd name="T11" fmla="*/ 1814 h 2304"/>
                <a:gd name="T12" fmla="+- 0 8030 5269"/>
                <a:gd name="T13" fmla="*/ T12 w 3236"/>
                <a:gd name="T14" fmla="+- 0 1774 -103"/>
                <a:gd name="T15" fmla="*/ 1774 h 2304"/>
                <a:gd name="T16" fmla="+- 0 7767 5269"/>
                <a:gd name="T17" fmla="*/ T16 w 3236"/>
                <a:gd name="T18" fmla="+- 0 1741 -103"/>
                <a:gd name="T19" fmla="*/ 1741 h 2304"/>
                <a:gd name="T20" fmla="+- 0 7463 5269"/>
                <a:gd name="T21" fmla="*/ T20 w 3236"/>
                <a:gd name="T22" fmla="+- 0 1717 -103"/>
                <a:gd name="T23" fmla="*/ 1717 h 2304"/>
                <a:gd name="T24" fmla="+- 0 7125 5269"/>
                <a:gd name="T25" fmla="*/ T24 w 3236"/>
                <a:gd name="T26" fmla="+- 0 1703 -103"/>
                <a:gd name="T27" fmla="*/ 1703 h 2304"/>
                <a:gd name="T28" fmla="+- 0 6766 5269"/>
                <a:gd name="T29" fmla="*/ T28 w 3236"/>
                <a:gd name="T30" fmla="+- 0 1701 -103"/>
                <a:gd name="T31" fmla="*/ 1701 h 2304"/>
                <a:gd name="T32" fmla="+- 0 6419 5269"/>
                <a:gd name="T33" fmla="*/ T32 w 3236"/>
                <a:gd name="T34" fmla="+- 0 1711 -103"/>
                <a:gd name="T35" fmla="*/ 1711 h 2304"/>
                <a:gd name="T36" fmla="+- 0 6103 5269"/>
                <a:gd name="T37" fmla="*/ T36 w 3236"/>
                <a:gd name="T38" fmla="+- 0 1732 -103"/>
                <a:gd name="T39" fmla="*/ 1732 h 2304"/>
                <a:gd name="T40" fmla="+- 0 5825 5269"/>
                <a:gd name="T41" fmla="*/ T40 w 3236"/>
                <a:gd name="T42" fmla="+- 0 1762 -103"/>
                <a:gd name="T43" fmla="*/ 1762 h 2304"/>
                <a:gd name="T44" fmla="+- 0 5594 5269"/>
                <a:gd name="T45" fmla="*/ T44 w 3236"/>
                <a:gd name="T46" fmla="+- 0 1800 -103"/>
                <a:gd name="T47" fmla="*/ 1800 h 2304"/>
                <a:gd name="T48" fmla="+- 0 5419 5269"/>
                <a:gd name="T49" fmla="*/ T48 w 3236"/>
                <a:gd name="T50" fmla="+- 0 1845 -103"/>
                <a:gd name="T51" fmla="*/ 1845 h 2304"/>
                <a:gd name="T52" fmla="+- 0 5308 5269"/>
                <a:gd name="T53" fmla="*/ T52 w 3236"/>
                <a:gd name="T54" fmla="+- 0 1896 -103"/>
                <a:gd name="T55" fmla="*/ 1896 h 2304"/>
                <a:gd name="T56" fmla="+- 0 5269 5269"/>
                <a:gd name="T57" fmla="*/ T56 w 3236"/>
                <a:gd name="T58" fmla="+- 0 1951 -103"/>
                <a:gd name="T59" fmla="*/ 1951 h 2304"/>
                <a:gd name="T60" fmla="+- 0 5308 5269"/>
                <a:gd name="T61" fmla="*/ T60 w 3236"/>
                <a:gd name="T62" fmla="+- 0 2005 -103"/>
                <a:gd name="T63" fmla="*/ 2005 h 2304"/>
                <a:gd name="T64" fmla="+- 0 5419 5269"/>
                <a:gd name="T65" fmla="*/ T64 w 3236"/>
                <a:gd name="T66" fmla="+- 0 2056 -103"/>
                <a:gd name="T67" fmla="*/ 2056 h 2304"/>
                <a:gd name="T68" fmla="+- 0 5594 5269"/>
                <a:gd name="T69" fmla="*/ T68 w 3236"/>
                <a:gd name="T70" fmla="+- 0 2101 -103"/>
                <a:gd name="T71" fmla="*/ 2101 h 2304"/>
                <a:gd name="T72" fmla="+- 0 5825 5269"/>
                <a:gd name="T73" fmla="*/ T72 w 3236"/>
                <a:gd name="T74" fmla="+- 0 2139 -103"/>
                <a:gd name="T75" fmla="*/ 2139 h 2304"/>
                <a:gd name="T76" fmla="+- 0 6103 5269"/>
                <a:gd name="T77" fmla="*/ T76 w 3236"/>
                <a:gd name="T78" fmla="+- 0 2169 -103"/>
                <a:gd name="T79" fmla="*/ 2169 h 2304"/>
                <a:gd name="T80" fmla="+- 0 6419 5269"/>
                <a:gd name="T81" fmla="*/ T80 w 3236"/>
                <a:gd name="T82" fmla="+- 0 2190 -103"/>
                <a:gd name="T83" fmla="*/ 2190 h 2304"/>
                <a:gd name="T84" fmla="+- 0 6766 5269"/>
                <a:gd name="T85" fmla="*/ T84 w 3236"/>
                <a:gd name="T86" fmla="+- 0 2200 -103"/>
                <a:gd name="T87" fmla="*/ 2200 h 2304"/>
                <a:gd name="T88" fmla="+- 0 7125 5269"/>
                <a:gd name="T89" fmla="*/ T88 w 3236"/>
                <a:gd name="T90" fmla="+- 0 2198 -103"/>
                <a:gd name="T91" fmla="*/ 2198 h 2304"/>
                <a:gd name="T92" fmla="+- 0 7463 5269"/>
                <a:gd name="T93" fmla="*/ T92 w 3236"/>
                <a:gd name="T94" fmla="+- 0 2184 -103"/>
                <a:gd name="T95" fmla="*/ 2184 h 2304"/>
                <a:gd name="T96" fmla="+- 0 7767 5269"/>
                <a:gd name="T97" fmla="*/ T96 w 3236"/>
                <a:gd name="T98" fmla="+- 0 2160 -103"/>
                <a:gd name="T99" fmla="*/ 2160 h 2304"/>
                <a:gd name="T100" fmla="+- 0 8030 5269"/>
                <a:gd name="T101" fmla="*/ T100 w 3236"/>
                <a:gd name="T102" fmla="+- 0 2127 -103"/>
                <a:gd name="T103" fmla="*/ 2127 h 2304"/>
                <a:gd name="T104" fmla="+- 0 8243 5269"/>
                <a:gd name="T105" fmla="*/ T104 w 3236"/>
                <a:gd name="T106" fmla="+- 0 2087 -103"/>
                <a:gd name="T107" fmla="*/ 2087 h 2304"/>
                <a:gd name="T108" fmla="+- 0 8398 5269"/>
                <a:gd name="T109" fmla="*/ T108 w 3236"/>
                <a:gd name="T110" fmla="+- 0 2040 -103"/>
                <a:gd name="T111" fmla="*/ 2040 h 2304"/>
                <a:gd name="T112" fmla="+- 0 8486 5269"/>
                <a:gd name="T113" fmla="*/ T112 w 3236"/>
                <a:gd name="T114" fmla="+- 0 1988 -103"/>
                <a:gd name="T115" fmla="*/ 1988 h 2304"/>
                <a:gd name="T116" fmla="+- 0 8504 5269"/>
                <a:gd name="T117" fmla="*/ T116 w 3236"/>
                <a:gd name="T118" fmla="+- 0 147 -103"/>
                <a:gd name="T119" fmla="*/ 147 h 2304"/>
                <a:gd name="T120" fmla="+- 0 8465 5269"/>
                <a:gd name="T121" fmla="*/ T120 w 3236"/>
                <a:gd name="T122" fmla="+- 0 92 -103"/>
                <a:gd name="T123" fmla="*/ 92 h 2304"/>
                <a:gd name="T124" fmla="+- 0 8354 5269"/>
                <a:gd name="T125" fmla="*/ T124 w 3236"/>
                <a:gd name="T126" fmla="+- 0 41 -103"/>
                <a:gd name="T127" fmla="*/ 41 h 2304"/>
                <a:gd name="T128" fmla="+- 0 8178 5269"/>
                <a:gd name="T129" fmla="*/ T128 w 3236"/>
                <a:gd name="T130" fmla="+- 0 -4 -103"/>
                <a:gd name="T131" fmla="*/ -4 h 2304"/>
                <a:gd name="T132" fmla="+- 0 7948 5269"/>
                <a:gd name="T133" fmla="*/ T132 w 3236"/>
                <a:gd name="T134" fmla="+- 0 -42 -103"/>
                <a:gd name="T135" fmla="*/ -42 h 2304"/>
                <a:gd name="T136" fmla="+- 0 7670 5269"/>
                <a:gd name="T137" fmla="*/ T136 w 3236"/>
                <a:gd name="T138" fmla="+- 0 -72 -103"/>
                <a:gd name="T139" fmla="*/ -72 h 2304"/>
                <a:gd name="T140" fmla="+- 0 7354 5269"/>
                <a:gd name="T141" fmla="*/ T140 w 3236"/>
                <a:gd name="T142" fmla="+- 0 -93 -103"/>
                <a:gd name="T143" fmla="*/ -93 h 2304"/>
                <a:gd name="T144" fmla="+- 0 7007 5269"/>
                <a:gd name="T145" fmla="*/ T144 w 3236"/>
                <a:gd name="T146" fmla="+- 0 -103 -103"/>
                <a:gd name="T147" fmla="*/ -103 h 2304"/>
                <a:gd name="T148" fmla="+- 0 6647 5269"/>
                <a:gd name="T149" fmla="*/ T148 w 3236"/>
                <a:gd name="T150" fmla="+- 0 -101 -103"/>
                <a:gd name="T151" fmla="*/ -101 h 2304"/>
                <a:gd name="T152" fmla="+- 0 6310 5269"/>
                <a:gd name="T153" fmla="*/ T152 w 3236"/>
                <a:gd name="T154" fmla="+- 0 -87 -103"/>
                <a:gd name="T155" fmla="*/ -87 h 2304"/>
                <a:gd name="T156" fmla="+- 0 6006 5269"/>
                <a:gd name="T157" fmla="*/ T156 w 3236"/>
                <a:gd name="T158" fmla="+- 0 -63 -103"/>
                <a:gd name="T159" fmla="*/ -63 h 2304"/>
                <a:gd name="T160" fmla="+- 0 5743 5269"/>
                <a:gd name="T161" fmla="*/ T160 w 3236"/>
                <a:gd name="T162" fmla="+- 0 -30 -103"/>
                <a:gd name="T163" fmla="*/ -30 h 2304"/>
                <a:gd name="T164" fmla="+- 0 5529 5269"/>
                <a:gd name="T165" fmla="*/ T164 w 3236"/>
                <a:gd name="T166" fmla="+- 0 11 -103"/>
                <a:gd name="T167" fmla="*/ 11 h 2304"/>
                <a:gd name="T168" fmla="+- 0 5375 5269"/>
                <a:gd name="T169" fmla="*/ T168 w 3236"/>
                <a:gd name="T170" fmla="+- 0 58 -103"/>
                <a:gd name="T171" fmla="*/ 58 h 2304"/>
                <a:gd name="T172" fmla="+- 0 5286 5269"/>
                <a:gd name="T173" fmla="*/ T172 w 3236"/>
                <a:gd name="T174" fmla="+- 0 110 -103"/>
                <a:gd name="T175" fmla="*/ 110 h 2304"/>
                <a:gd name="T176" fmla="+- 0 5273 5269"/>
                <a:gd name="T177" fmla="*/ T176 w 3236"/>
                <a:gd name="T178" fmla="+- 0 165 -103"/>
                <a:gd name="T179" fmla="*/ 165 h 2304"/>
                <a:gd name="T180" fmla="+- 0 5337 5269"/>
                <a:gd name="T181" fmla="*/ T180 w 3236"/>
                <a:gd name="T182" fmla="+- 0 219 -103"/>
                <a:gd name="T183" fmla="*/ 219 h 2304"/>
                <a:gd name="T184" fmla="+- 0 5471 5269"/>
                <a:gd name="T185" fmla="*/ T184 w 3236"/>
                <a:gd name="T186" fmla="+- 0 268 -103"/>
                <a:gd name="T187" fmla="*/ 268 h 2304"/>
                <a:gd name="T188" fmla="+- 0 5666 5269"/>
                <a:gd name="T189" fmla="*/ T188 w 3236"/>
                <a:gd name="T190" fmla="+- 0 311 -103"/>
                <a:gd name="T191" fmla="*/ 311 h 2304"/>
                <a:gd name="T192" fmla="+- 0 5913 5269"/>
                <a:gd name="T193" fmla="*/ T192 w 3236"/>
                <a:gd name="T194" fmla="+- 0 347 -103"/>
                <a:gd name="T195" fmla="*/ 347 h 2304"/>
                <a:gd name="T196" fmla="+- 0 6204 5269"/>
                <a:gd name="T197" fmla="*/ T196 w 3236"/>
                <a:gd name="T198" fmla="+- 0 374 -103"/>
                <a:gd name="T199" fmla="*/ 374 h 2304"/>
                <a:gd name="T200" fmla="+- 0 6532 5269"/>
                <a:gd name="T201" fmla="*/ T200 w 3236"/>
                <a:gd name="T202" fmla="+- 0 391 -103"/>
                <a:gd name="T203" fmla="*/ 391 h 2304"/>
                <a:gd name="T204" fmla="+- 0 6886 5269"/>
                <a:gd name="T205" fmla="*/ T204 w 3236"/>
                <a:gd name="T206" fmla="+- 0 397 -103"/>
                <a:gd name="T207" fmla="*/ 397 h 2304"/>
                <a:gd name="T208" fmla="+- 0 7241 5269"/>
                <a:gd name="T209" fmla="*/ T208 w 3236"/>
                <a:gd name="T210" fmla="+- 0 391 -103"/>
                <a:gd name="T211" fmla="*/ 391 h 2304"/>
                <a:gd name="T212" fmla="+- 0 7568 5269"/>
                <a:gd name="T213" fmla="*/ T212 w 3236"/>
                <a:gd name="T214" fmla="+- 0 374 -103"/>
                <a:gd name="T215" fmla="*/ 374 h 2304"/>
                <a:gd name="T216" fmla="+- 0 7860 5269"/>
                <a:gd name="T217" fmla="*/ T216 w 3236"/>
                <a:gd name="T218" fmla="+- 0 347 -103"/>
                <a:gd name="T219" fmla="*/ 347 h 2304"/>
                <a:gd name="T220" fmla="+- 0 8107 5269"/>
                <a:gd name="T221" fmla="*/ T220 w 3236"/>
                <a:gd name="T222" fmla="+- 0 311 -103"/>
                <a:gd name="T223" fmla="*/ 311 h 2304"/>
                <a:gd name="T224" fmla="+- 0 8302 5269"/>
                <a:gd name="T225" fmla="*/ T224 w 3236"/>
                <a:gd name="T226" fmla="+- 0 268 -103"/>
                <a:gd name="T227" fmla="*/ 268 h 2304"/>
                <a:gd name="T228" fmla="+- 0 8435 5269"/>
                <a:gd name="T229" fmla="*/ T228 w 3236"/>
                <a:gd name="T230" fmla="+- 0 219 -103"/>
                <a:gd name="T231" fmla="*/ 219 h 2304"/>
                <a:gd name="T232" fmla="+- 0 8499 5269"/>
                <a:gd name="T233" fmla="*/ T232 w 3236"/>
                <a:gd name="T234" fmla="+- 0 165 -103"/>
                <a:gd name="T235" fmla="*/ 165 h 230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Lst>
              <a:rect l="0" t="0" r="r" b="b"/>
              <a:pathLst>
                <a:path w="3236" h="2304">
                  <a:moveTo>
                    <a:pt x="3235" y="2054"/>
                  </a:moveTo>
                  <a:lnTo>
                    <a:pt x="3230" y="2035"/>
                  </a:lnTo>
                  <a:lnTo>
                    <a:pt x="3217" y="2017"/>
                  </a:lnTo>
                  <a:lnTo>
                    <a:pt x="3196" y="1999"/>
                  </a:lnTo>
                  <a:lnTo>
                    <a:pt x="3166" y="1981"/>
                  </a:lnTo>
                  <a:lnTo>
                    <a:pt x="3129" y="1964"/>
                  </a:lnTo>
                  <a:lnTo>
                    <a:pt x="3085" y="1948"/>
                  </a:lnTo>
                  <a:lnTo>
                    <a:pt x="3033" y="1932"/>
                  </a:lnTo>
                  <a:lnTo>
                    <a:pt x="2974" y="1917"/>
                  </a:lnTo>
                  <a:lnTo>
                    <a:pt x="2909" y="1903"/>
                  </a:lnTo>
                  <a:lnTo>
                    <a:pt x="2838" y="1889"/>
                  </a:lnTo>
                  <a:lnTo>
                    <a:pt x="2761" y="1877"/>
                  </a:lnTo>
                  <a:lnTo>
                    <a:pt x="2679" y="1865"/>
                  </a:lnTo>
                  <a:lnTo>
                    <a:pt x="2591" y="1854"/>
                  </a:lnTo>
                  <a:lnTo>
                    <a:pt x="2498" y="1844"/>
                  </a:lnTo>
                  <a:lnTo>
                    <a:pt x="2401" y="1835"/>
                  </a:lnTo>
                  <a:lnTo>
                    <a:pt x="2299" y="1827"/>
                  </a:lnTo>
                  <a:lnTo>
                    <a:pt x="2194" y="1820"/>
                  </a:lnTo>
                  <a:lnTo>
                    <a:pt x="2085" y="1814"/>
                  </a:lnTo>
                  <a:lnTo>
                    <a:pt x="1972" y="1809"/>
                  </a:lnTo>
                  <a:lnTo>
                    <a:pt x="1856" y="1806"/>
                  </a:lnTo>
                  <a:lnTo>
                    <a:pt x="1738" y="1804"/>
                  </a:lnTo>
                  <a:lnTo>
                    <a:pt x="1617" y="1803"/>
                  </a:lnTo>
                  <a:lnTo>
                    <a:pt x="1497" y="1804"/>
                  </a:lnTo>
                  <a:lnTo>
                    <a:pt x="1378" y="1806"/>
                  </a:lnTo>
                  <a:lnTo>
                    <a:pt x="1263" y="1809"/>
                  </a:lnTo>
                  <a:lnTo>
                    <a:pt x="1150" y="1814"/>
                  </a:lnTo>
                  <a:lnTo>
                    <a:pt x="1041" y="1820"/>
                  </a:lnTo>
                  <a:lnTo>
                    <a:pt x="935" y="1827"/>
                  </a:lnTo>
                  <a:lnTo>
                    <a:pt x="834" y="1835"/>
                  </a:lnTo>
                  <a:lnTo>
                    <a:pt x="737" y="1844"/>
                  </a:lnTo>
                  <a:lnTo>
                    <a:pt x="644" y="1854"/>
                  </a:lnTo>
                  <a:lnTo>
                    <a:pt x="556" y="1865"/>
                  </a:lnTo>
                  <a:lnTo>
                    <a:pt x="474" y="1877"/>
                  </a:lnTo>
                  <a:lnTo>
                    <a:pt x="397" y="1889"/>
                  </a:lnTo>
                  <a:lnTo>
                    <a:pt x="325" y="1903"/>
                  </a:lnTo>
                  <a:lnTo>
                    <a:pt x="260" y="1917"/>
                  </a:lnTo>
                  <a:lnTo>
                    <a:pt x="202" y="1932"/>
                  </a:lnTo>
                  <a:lnTo>
                    <a:pt x="150" y="1948"/>
                  </a:lnTo>
                  <a:lnTo>
                    <a:pt x="106" y="1964"/>
                  </a:lnTo>
                  <a:lnTo>
                    <a:pt x="68" y="1981"/>
                  </a:lnTo>
                  <a:lnTo>
                    <a:pt x="39" y="1999"/>
                  </a:lnTo>
                  <a:lnTo>
                    <a:pt x="17" y="2017"/>
                  </a:lnTo>
                  <a:lnTo>
                    <a:pt x="4" y="2035"/>
                  </a:lnTo>
                  <a:lnTo>
                    <a:pt x="0" y="2054"/>
                  </a:lnTo>
                  <a:lnTo>
                    <a:pt x="4" y="2072"/>
                  </a:lnTo>
                  <a:lnTo>
                    <a:pt x="17" y="2091"/>
                  </a:lnTo>
                  <a:lnTo>
                    <a:pt x="39" y="2108"/>
                  </a:lnTo>
                  <a:lnTo>
                    <a:pt x="68" y="2126"/>
                  </a:lnTo>
                  <a:lnTo>
                    <a:pt x="106" y="2143"/>
                  </a:lnTo>
                  <a:lnTo>
                    <a:pt x="150" y="2159"/>
                  </a:lnTo>
                  <a:lnTo>
                    <a:pt x="202" y="2175"/>
                  </a:lnTo>
                  <a:lnTo>
                    <a:pt x="260" y="2190"/>
                  </a:lnTo>
                  <a:lnTo>
                    <a:pt x="325" y="2204"/>
                  </a:lnTo>
                  <a:lnTo>
                    <a:pt x="397" y="2218"/>
                  </a:lnTo>
                  <a:lnTo>
                    <a:pt x="474" y="2230"/>
                  </a:lnTo>
                  <a:lnTo>
                    <a:pt x="556" y="2242"/>
                  </a:lnTo>
                  <a:lnTo>
                    <a:pt x="644" y="2253"/>
                  </a:lnTo>
                  <a:lnTo>
                    <a:pt x="737" y="2263"/>
                  </a:lnTo>
                  <a:lnTo>
                    <a:pt x="834" y="2272"/>
                  </a:lnTo>
                  <a:lnTo>
                    <a:pt x="935" y="2280"/>
                  </a:lnTo>
                  <a:lnTo>
                    <a:pt x="1041" y="2287"/>
                  </a:lnTo>
                  <a:lnTo>
                    <a:pt x="1150" y="2293"/>
                  </a:lnTo>
                  <a:lnTo>
                    <a:pt x="1263" y="2298"/>
                  </a:lnTo>
                  <a:lnTo>
                    <a:pt x="1378" y="2301"/>
                  </a:lnTo>
                  <a:lnTo>
                    <a:pt x="1497" y="2303"/>
                  </a:lnTo>
                  <a:lnTo>
                    <a:pt x="1617" y="2304"/>
                  </a:lnTo>
                  <a:lnTo>
                    <a:pt x="1738" y="2303"/>
                  </a:lnTo>
                  <a:lnTo>
                    <a:pt x="1856" y="2301"/>
                  </a:lnTo>
                  <a:lnTo>
                    <a:pt x="1972" y="2298"/>
                  </a:lnTo>
                  <a:lnTo>
                    <a:pt x="2085" y="2293"/>
                  </a:lnTo>
                  <a:lnTo>
                    <a:pt x="2194" y="2287"/>
                  </a:lnTo>
                  <a:lnTo>
                    <a:pt x="2299" y="2280"/>
                  </a:lnTo>
                  <a:lnTo>
                    <a:pt x="2401" y="2272"/>
                  </a:lnTo>
                  <a:lnTo>
                    <a:pt x="2498" y="2263"/>
                  </a:lnTo>
                  <a:lnTo>
                    <a:pt x="2591" y="2253"/>
                  </a:lnTo>
                  <a:lnTo>
                    <a:pt x="2679" y="2242"/>
                  </a:lnTo>
                  <a:lnTo>
                    <a:pt x="2761" y="2230"/>
                  </a:lnTo>
                  <a:lnTo>
                    <a:pt x="2838" y="2218"/>
                  </a:lnTo>
                  <a:lnTo>
                    <a:pt x="2909" y="2204"/>
                  </a:lnTo>
                  <a:lnTo>
                    <a:pt x="2974" y="2190"/>
                  </a:lnTo>
                  <a:lnTo>
                    <a:pt x="3033" y="2175"/>
                  </a:lnTo>
                  <a:lnTo>
                    <a:pt x="3085" y="2159"/>
                  </a:lnTo>
                  <a:lnTo>
                    <a:pt x="3129" y="2143"/>
                  </a:lnTo>
                  <a:lnTo>
                    <a:pt x="3166" y="2126"/>
                  </a:lnTo>
                  <a:lnTo>
                    <a:pt x="3196" y="2108"/>
                  </a:lnTo>
                  <a:lnTo>
                    <a:pt x="3217" y="2091"/>
                  </a:lnTo>
                  <a:lnTo>
                    <a:pt x="3230" y="2072"/>
                  </a:lnTo>
                  <a:lnTo>
                    <a:pt x="3235" y="2054"/>
                  </a:lnTo>
                  <a:close/>
                  <a:moveTo>
                    <a:pt x="3235" y="250"/>
                  </a:moveTo>
                  <a:lnTo>
                    <a:pt x="3230" y="231"/>
                  </a:lnTo>
                  <a:lnTo>
                    <a:pt x="3217" y="213"/>
                  </a:lnTo>
                  <a:lnTo>
                    <a:pt x="3196" y="195"/>
                  </a:lnTo>
                  <a:lnTo>
                    <a:pt x="3166" y="178"/>
                  </a:lnTo>
                  <a:lnTo>
                    <a:pt x="3129" y="161"/>
                  </a:lnTo>
                  <a:lnTo>
                    <a:pt x="3085" y="144"/>
                  </a:lnTo>
                  <a:lnTo>
                    <a:pt x="3033" y="129"/>
                  </a:lnTo>
                  <a:lnTo>
                    <a:pt x="2974" y="114"/>
                  </a:lnTo>
                  <a:lnTo>
                    <a:pt x="2909" y="99"/>
                  </a:lnTo>
                  <a:lnTo>
                    <a:pt x="2838" y="86"/>
                  </a:lnTo>
                  <a:lnTo>
                    <a:pt x="2761" y="73"/>
                  </a:lnTo>
                  <a:lnTo>
                    <a:pt x="2679" y="61"/>
                  </a:lnTo>
                  <a:lnTo>
                    <a:pt x="2591" y="50"/>
                  </a:lnTo>
                  <a:lnTo>
                    <a:pt x="2498" y="40"/>
                  </a:lnTo>
                  <a:lnTo>
                    <a:pt x="2401" y="31"/>
                  </a:lnTo>
                  <a:lnTo>
                    <a:pt x="2299" y="23"/>
                  </a:lnTo>
                  <a:lnTo>
                    <a:pt x="2194" y="16"/>
                  </a:lnTo>
                  <a:lnTo>
                    <a:pt x="2085" y="10"/>
                  </a:lnTo>
                  <a:lnTo>
                    <a:pt x="1972" y="6"/>
                  </a:lnTo>
                  <a:lnTo>
                    <a:pt x="1856" y="2"/>
                  </a:lnTo>
                  <a:lnTo>
                    <a:pt x="1738" y="0"/>
                  </a:lnTo>
                  <a:lnTo>
                    <a:pt x="1617" y="0"/>
                  </a:lnTo>
                  <a:lnTo>
                    <a:pt x="1497" y="0"/>
                  </a:lnTo>
                  <a:lnTo>
                    <a:pt x="1378" y="2"/>
                  </a:lnTo>
                  <a:lnTo>
                    <a:pt x="1263" y="6"/>
                  </a:lnTo>
                  <a:lnTo>
                    <a:pt x="1150" y="10"/>
                  </a:lnTo>
                  <a:lnTo>
                    <a:pt x="1041" y="16"/>
                  </a:lnTo>
                  <a:lnTo>
                    <a:pt x="935" y="23"/>
                  </a:lnTo>
                  <a:lnTo>
                    <a:pt x="834" y="31"/>
                  </a:lnTo>
                  <a:lnTo>
                    <a:pt x="737" y="40"/>
                  </a:lnTo>
                  <a:lnTo>
                    <a:pt x="644" y="50"/>
                  </a:lnTo>
                  <a:lnTo>
                    <a:pt x="556" y="61"/>
                  </a:lnTo>
                  <a:lnTo>
                    <a:pt x="474" y="73"/>
                  </a:lnTo>
                  <a:lnTo>
                    <a:pt x="397" y="86"/>
                  </a:lnTo>
                  <a:lnTo>
                    <a:pt x="325" y="99"/>
                  </a:lnTo>
                  <a:lnTo>
                    <a:pt x="260" y="114"/>
                  </a:lnTo>
                  <a:lnTo>
                    <a:pt x="202" y="129"/>
                  </a:lnTo>
                  <a:lnTo>
                    <a:pt x="150" y="144"/>
                  </a:lnTo>
                  <a:lnTo>
                    <a:pt x="106" y="161"/>
                  </a:lnTo>
                  <a:lnTo>
                    <a:pt x="68" y="178"/>
                  </a:lnTo>
                  <a:lnTo>
                    <a:pt x="39" y="195"/>
                  </a:lnTo>
                  <a:lnTo>
                    <a:pt x="17" y="213"/>
                  </a:lnTo>
                  <a:lnTo>
                    <a:pt x="4" y="231"/>
                  </a:lnTo>
                  <a:lnTo>
                    <a:pt x="0" y="250"/>
                  </a:lnTo>
                  <a:lnTo>
                    <a:pt x="4" y="268"/>
                  </a:lnTo>
                  <a:lnTo>
                    <a:pt x="17" y="287"/>
                  </a:lnTo>
                  <a:lnTo>
                    <a:pt x="39" y="305"/>
                  </a:lnTo>
                  <a:lnTo>
                    <a:pt x="68" y="322"/>
                  </a:lnTo>
                  <a:lnTo>
                    <a:pt x="106" y="339"/>
                  </a:lnTo>
                  <a:lnTo>
                    <a:pt x="150" y="355"/>
                  </a:lnTo>
                  <a:lnTo>
                    <a:pt x="202" y="371"/>
                  </a:lnTo>
                  <a:lnTo>
                    <a:pt x="260" y="386"/>
                  </a:lnTo>
                  <a:lnTo>
                    <a:pt x="325" y="400"/>
                  </a:lnTo>
                  <a:lnTo>
                    <a:pt x="397" y="414"/>
                  </a:lnTo>
                  <a:lnTo>
                    <a:pt x="474" y="427"/>
                  </a:lnTo>
                  <a:lnTo>
                    <a:pt x="556" y="439"/>
                  </a:lnTo>
                  <a:lnTo>
                    <a:pt x="644" y="450"/>
                  </a:lnTo>
                  <a:lnTo>
                    <a:pt x="737" y="460"/>
                  </a:lnTo>
                  <a:lnTo>
                    <a:pt x="834" y="469"/>
                  </a:lnTo>
                  <a:lnTo>
                    <a:pt x="935" y="477"/>
                  </a:lnTo>
                  <a:lnTo>
                    <a:pt x="1041" y="484"/>
                  </a:lnTo>
                  <a:lnTo>
                    <a:pt x="1150" y="489"/>
                  </a:lnTo>
                  <a:lnTo>
                    <a:pt x="1263" y="494"/>
                  </a:lnTo>
                  <a:lnTo>
                    <a:pt x="1378" y="497"/>
                  </a:lnTo>
                  <a:lnTo>
                    <a:pt x="1497" y="499"/>
                  </a:lnTo>
                  <a:lnTo>
                    <a:pt x="1617" y="500"/>
                  </a:lnTo>
                  <a:lnTo>
                    <a:pt x="1738" y="499"/>
                  </a:lnTo>
                  <a:lnTo>
                    <a:pt x="1856" y="497"/>
                  </a:lnTo>
                  <a:lnTo>
                    <a:pt x="1972" y="494"/>
                  </a:lnTo>
                  <a:lnTo>
                    <a:pt x="2085" y="489"/>
                  </a:lnTo>
                  <a:lnTo>
                    <a:pt x="2194" y="484"/>
                  </a:lnTo>
                  <a:lnTo>
                    <a:pt x="2299" y="477"/>
                  </a:lnTo>
                  <a:lnTo>
                    <a:pt x="2401" y="469"/>
                  </a:lnTo>
                  <a:lnTo>
                    <a:pt x="2498" y="460"/>
                  </a:lnTo>
                  <a:lnTo>
                    <a:pt x="2591" y="450"/>
                  </a:lnTo>
                  <a:lnTo>
                    <a:pt x="2679" y="439"/>
                  </a:lnTo>
                  <a:lnTo>
                    <a:pt x="2761" y="427"/>
                  </a:lnTo>
                  <a:lnTo>
                    <a:pt x="2838" y="414"/>
                  </a:lnTo>
                  <a:lnTo>
                    <a:pt x="2909" y="400"/>
                  </a:lnTo>
                  <a:lnTo>
                    <a:pt x="2974" y="386"/>
                  </a:lnTo>
                  <a:lnTo>
                    <a:pt x="3033" y="371"/>
                  </a:lnTo>
                  <a:lnTo>
                    <a:pt x="3085" y="355"/>
                  </a:lnTo>
                  <a:lnTo>
                    <a:pt x="3129" y="339"/>
                  </a:lnTo>
                  <a:lnTo>
                    <a:pt x="3166" y="322"/>
                  </a:lnTo>
                  <a:lnTo>
                    <a:pt x="3196" y="305"/>
                  </a:lnTo>
                  <a:lnTo>
                    <a:pt x="3217" y="287"/>
                  </a:lnTo>
                  <a:lnTo>
                    <a:pt x="3230" y="268"/>
                  </a:lnTo>
                  <a:lnTo>
                    <a:pt x="3235" y="2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58" name="Freeform 12">
              <a:extLst>
                <a:ext uri="{FF2B5EF4-FFF2-40B4-BE49-F238E27FC236}">
                  <a16:creationId xmlns:a16="http://schemas.microsoft.com/office/drawing/2014/main" id="{C632E1AC-48C6-45AC-A6D3-45D4F39DF1C1}"/>
                </a:ext>
              </a:extLst>
            </p:cNvPr>
            <p:cNvSpPr>
              <a:spLocks/>
            </p:cNvSpPr>
            <p:nvPr/>
          </p:nvSpPr>
          <p:spPr bwMode="auto">
            <a:xfrm>
              <a:off x="6752" y="1552"/>
              <a:ext cx="269" cy="325"/>
            </a:xfrm>
            <a:custGeom>
              <a:avLst/>
              <a:gdLst>
                <a:gd name="T0" fmla="+- 0 6971 6752"/>
                <a:gd name="T1" fmla="*/ T0 w 269"/>
                <a:gd name="T2" fmla="+- 0 1553 1553"/>
                <a:gd name="T3" fmla="*/ 1553 h 325"/>
                <a:gd name="T4" fmla="+- 0 6802 6752"/>
                <a:gd name="T5" fmla="*/ T4 w 269"/>
                <a:gd name="T6" fmla="+- 0 1553 1553"/>
                <a:gd name="T7" fmla="*/ 1553 h 325"/>
                <a:gd name="T8" fmla="+- 0 6782 6752"/>
                <a:gd name="T9" fmla="*/ T8 w 269"/>
                <a:gd name="T10" fmla="+- 0 1557 1553"/>
                <a:gd name="T11" fmla="*/ 1557 h 325"/>
                <a:gd name="T12" fmla="+- 0 6767 6752"/>
                <a:gd name="T13" fmla="*/ T12 w 269"/>
                <a:gd name="T14" fmla="+- 0 1567 1553"/>
                <a:gd name="T15" fmla="*/ 1567 h 325"/>
                <a:gd name="T16" fmla="+- 0 6756 6752"/>
                <a:gd name="T17" fmla="*/ T16 w 269"/>
                <a:gd name="T18" fmla="+- 0 1583 1553"/>
                <a:gd name="T19" fmla="*/ 1583 h 325"/>
                <a:gd name="T20" fmla="+- 0 6752 6752"/>
                <a:gd name="T21" fmla="*/ T20 w 269"/>
                <a:gd name="T22" fmla="+- 0 1602 1553"/>
                <a:gd name="T23" fmla="*/ 1602 h 325"/>
                <a:gd name="T24" fmla="+- 0 6752 6752"/>
                <a:gd name="T25" fmla="*/ T24 w 269"/>
                <a:gd name="T26" fmla="+- 0 1828 1553"/>
                <a:gd name="T27" fmla="*/ 1828 h 325"/>
                <a:gd name="T28" fmla="+- 0 6756 6752"/>
                <a:gd name="T29" fmla="*/ T28 w 269"/>
                <a:gd name="T30" fmla="+- 0 1847 1553"/>
                <a:gd name="T31" fmla="*/ 1847 h 325"/>
                <a:gd name="T32" fmla="+- 0 6767 6752"/>
                <a:gd name="T33" fmla="*/ T32 w 269"/>
                <a:gd name="T34" fmla="+- 0 1863 1553"/>
                <a:gd name="T35" fmla="*/ 1863 h 325"/>
                <a:gd name="T36" fmla="+- 0 6782 6752"/>
                <a:gd name="T37" fmla="*/ T36 w 269"/>
                <a:gd name="T38" fmla="+- 0 1874 1553"/>
                <a:gd name="T39" fmla="*/ 1874 h 325"/>
                <a:gd name="T40" fmla="+- 0 6802 6752"/>
                <a:gd name="T41" fmla="*/ T40 w 269"/>
                <a:gd name="T42" fmla="+- 0 1878 1553"/>
                <a:gd name="T43" fmla="*/ 1878 h 325"/>
                <a:gd name="T44" fmla="+- 0 6971 6752"/>
                <a:gd name="T45" fmla="*/ T44 w 269"/>
                <a:gd name="T46" fmla="+- 0 1878 1553"/>
                <a:gd name="T47" fmla="*/ 1878 h 325"/>
                <a:gd name="T48" fmla="+- 0 6990 6752"/>
                <a:gd name="T49" fmla="*/ T48 w 269"/>
                <a:gd name="T50" fmla="+- 0 1874 1553"/>
                <a:gd name="T51" fmla="*/ 1874 h 325"/>
                <a:gd name="T52" fmla="+- 0 7006 6752"/>
                <a:gd name="T53" fmla="*/ T52 w 269"/>
                <a:gd name="T54" fmla="+- 0 1863 1553"/>
                <a:gd name="T55" fmla="*/ 1863 h 325"/>
                <a:gd name="T56" fmla="+- 0 7017 6752"/>
                <a:gd name="T57" fmla="*/ T56 w 269"/>
                <a:gd name="T58" fmla="+- 0 1847 1553"/>
                <a:gd name="T59" fmla="*/ 1847 h 325"/>
                <a:gd name="T60" fmla="+- 0 7021 6752"/>
                <a:gd name="T61" fmla="*/ T60 w 269"/>
                <a:gd name="T62" fmla="+- 0 1828 1553"/>
                <a:gd name="T63" fmla="*/ 1828 h 325"/>
                <a:gd name="T64" fmla="+- 0 7021 6752"/>
                <a:gd name="T65" fmla="*/ T64 w 269"/>
                <a:gd name="T66" fmla="+- 0 1602 1553"/>
                <a:gd name="T67" fmla="*/ 1602 h 325"/>
                <a:gd name="T68" fmla="+- 0 7017 6752"/>
                <a:gd name="T69" fmla="*/ T68 w 269"/>
                <a:gd name="T70" fmla="+- 0 1583 1553"/>
                <a:gd name="T71" fmla="*/ 1583 h 325"/>
                <a:gd name="T72" fmla="+- 0 7006 6752"/>
                <a:gd name="T73" fmla="*/ T72 w 269"/>
                <a:gd name="T74" fmla="+- 0 1567 1553"/>
                <a:gd name="T75" fmla="*/ 1567 h 325"/>
                <a:gd name="T76" fmla="+- 0 6990 6752"/>
                <a:gd name="T77" fmla="*/ T76 w 269"/>
                <a:gd name="T78" fmla="+- 0 1557 1553"/>
                <a:gd name="T79" fmla="*/ 1557 h 325"/>
                <a:gd name="T80" fmla="+- 0 6971 6752"/>
                <a:gd name="T81" fmla="*/ T80 w 269"/>
                <a:gd name="T82" fmla="+- 0 1553 1553"/>
                <a:gd name="T83" fmla="*/ 1553 h 32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269" h="325">
                  <a:moveTo>
                    <a:pt x="219" y="0"/>
                  </a:moveTo>
                  <a:lnTo>
                    <a:pt x="50" y="0"/>
                  </a:lnTo>
                  <a:lnTo>
                    <a:pt x="30" y="4"/>
                  </a:lnTo>
                  <a:lnTo>
                    <a:pt x="15" y="14"/>
                  </a:lnTo>
                  <a:lnTo>
                    <a:pt x="4" y="30"/>
                  </a:lnTo>
                  <a:lnTo>
                    <a:pt x="0" y="49"/>
                  </a:lnTo>
                  <a:lnTo>
                    <a:pt x="0" y="275"/>
                  </a:lnTo>
                  <a:lnTo>
                    <a:pt x="4" y="294"/>
                  </a:lnTo>
                  <a:lnTo>
                    <a:pt x="15" y="310"/>
                  </a:lnTo>
                  <a:lnTo>
                    <a:pt x="30" y="321"/>
                  </a:lnTo>
                  <a:lnTo>
                    <a:pt x="50" y="325"/>
                  </a:lnTo>
                  <a:lnTo>
                    <a:pt x="219" y="325"/>
                  </a:lnTo>
                  <a:lnTo>
                    <a:pt x="238" y="321"/>
                  </a:lnTo>
                  <a:lnTo>
                    <a:pt x="254" y="310"/>
                  </a:lnTo>
                  <a:lnTo>
                    <a:pt x="265" y="294"/>
                  </a:lnTo>
                  <a:lnTo>
                    <a:pt x="269" y="275"/>
                  </a:lnTo>
                  <a:lnTo>
                    <a:pt x="269" y="49"/>
                  </a:lnTo>
                  <a:lnTo>
                    <a:pt x="265" y="30"/>
                  </a:lnTo>
                  <a:lnTo>
                    <a:pt x="254" y="14"/>
                  </a:lnTo>
                  <a:lnTo>
                    <a:pt x="238" y="4"/>
                  </a:lnTo>
                  <a:lnTo>
                    <a:pt x="219" y="0"/>
                  </a:lnTo>
                  <a:close/>
                </a:path>
              </a:pathLst>
            </a:custGeom>
            <a:solidFill>
              <a:srgbClr val="7151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59" name="Rectangle 11">
              <a:extLst>
                <a:ext uri="{FF2B5EF4-FFF2-40B4-BE49-F238E27FC236}">
                  <a16:creationId xmlns:a16="http://schemas.microsoft.com/office/drawing/2014/main" id="{3086D534-9959-4CEA-8554-695C66770424}"/>
                </a:ext>
              </a:extLst>
            </p:cNvPr>
            <p:cNvSpPr>
              <a:spLocks noChangeArrowheads="1"/>
            </p:cNvSpPr>
            <p:nvPr/>
          </p:nvSpPr>
          <p:spPr bwMode="auto">
            <a:xfrm>
              <a:off x="6752" y="1647"/>
              <a:ext cx="269" cy="3"/>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60" name="Freeform 10">
              <a:extLst>
                <a:ext uri="{FF2B5EF4-FFF2-40B4-BE49-F238E27FC236}">
                  <a16:creationId xmlns:a16="http://schemas.microsoft.com/office/drawing/2014/main" id="{D4E2D7B3-2A01-4486-83DA-E5B11D411266}"/>
                </a:ext>
              </a:extLst>
            </p:cNvPr>
            <p:cNvSpPr>
              <a:spLocks/>
            </p:cNvSpPr>
            <p:nvPr/>
          </p:nvSpPr>
          <p:spPr bwMode="auto">
            <a:xfrm>
              <a:off x="6400" y="1601"/>
              <a:ext cx="237" cy="287"/>
            </a:xfrm>
            <a:custGeom>
              <a:avLst/>
              <a:gdLst>
                <a:gd name="T0" fmla="+- 0 6594 6401"/>
                <a:gd name="T1" fmla="*/ T0 w 237"/>
                <a:gd name="T2" fmla="+- 0 1601 1601"/>
                <a:gd name="T3" fmla="*/ 1601 h 287"/>
                <a:gd name="T4" fmla="+- 0 6445 6401"/>
                <a:gd name="T5" fmla="*/ T4 w 237"/>
                <a:gd name="T6" fmla="+- 0 1601 1601"/>
                <a:gd name="T7" fmla="*/ 1601 h 287"/>
                <a:gd name="T8" fmla="+- 0 6428 6401"/>
                <a:gd name="T9" fmla="*/ T8 w 237"/>
                <a:gd name="T10" fmla="+- 0 1605 1601"/>
                <a:gd name="T11" fmla="*/ 1605 h 287"/>
                <a:gd name="T12" fmla="+- 0 6414 6401"/>
                <a:gd name="T13" fmla="*/ T12 w 237"/>
                <a:gd name="T14" fmla="+- 0 1614 1601"/>
                <a:gd name="T15" fmla="*/ 1614 h 287"/>
                <a:gd name="T16" fmla="+- 0 6404 6401"/>
                <a:gd name="T17" fmla="*/ T16 w 237"/>
                <a:gd name="T18" fmla="+- 0 1628 1601"/>
                <a:gd name="T19" fmla="*/ 1628 h 287"/>
                <a:gd name="T20" fmla="+- 0 6401 6401"/>
                <a:gd name="T21" fmla="*/ T20 w 237"/>
                <a:gd name="T22" fmla="+- 0 1645 1601"/>
                <a:gd name="T23" fmla="*/ 1645 h 287"/>
                <a:gd name="T24" fmla="+- 0 6401 6401"/>
                <a:gd name="T25" fmla="*/ T24 w 237"/>
                <a:gd name="T26" fmla="+- 0 1844 1601"/>
                <a:gd name="T27" fmla="*/ 1844 h 287"/>
                <a:gd name="T28" fmla="+- 0 6404 6401"/>
                <a:gd name="T29" fmla="*/ T28 w 237"/>
                <a:gd name="T30" fmla="+- 0 1861 1601"/>
                <a:gd name="T31" fmla="*/ 1861 h 287"/>
                <a:gd name="T32" fmla="+- 0 6414 6401"/>
                <a:gd name="T33" fmla="*/ T32 w 237"/>
                <a:gd name="T34" fmla="+- 0 1875 1601"/>
                <a:gd name="T35" fmla="*/ 1875 h 287"/>
                <a:gd name="T36" fmla="+- 0 6428 6401"/>
                <a:gd name="T37" fmla="*/ T36 w 237"/>
                <a:gd name="T38" fmla="+- 0 1884 1601"/>
                <a:gd name="T39" fmla="*/ 1884 h 287"/>
                <a:gd name="T40" fmla="+- 0 6445 6401"/>
                <a:gd name="T41" fmla="*/ T40 w 237"/>
                <a:gd name="T42" fmla="+- 0 1888 1601"/>
                <a:gd name="T43" fmla="*/ 1888 h 287"/>
                <a:gd name="T44" fmla="+- 0 6594 6401"/>
                <a:gd name="T45" fmla="*/ T44 w 237"/>
                <a:gd name="T46" fmla="+- 0 1888 1601"/>
                <a:gd name="T47" fmla="*/ 1888 h 287"/>
                <a:gd name="T48" fmla="+- 0 6611 6401"/>
                <a:gd name="T49" fmla="*/ T48 w 237"/>
                <a:gd name="T50" fmla="+- 0 1884 1601"/>
                <a:gd name="T51" fmla="*/ 1884 h 287"/>
                <a:gd name="T52" fmla="+- 0 6625 6401"/>
                <a:gd name="T53" fmla="*/ T52 w 237"/>
                <a:gd name="T54" fmla="+- 0 1875 1601"/>
                <a:gd name="T55" fmla="*/ 1875 h 287"/>
                <a:gd name="T56" fmla="+- 0 6634 6401"/>
                <a:gd name="T57" fmla="*/ T56 w 237"/>
                <a:gd name="T58" fmla="+- 0 1861 1601"/>
                <a:gd name="T59" fmla="*/ 1861 h 287"/>
                <a:gd name="T60" fmla="+- 0 6638 6401"/>
                <a:gd name="T61" fmla="*/ T60 w 237"/>
                <a:gd name="T62" fmla="+- 0 1844 1601"/>
                <a:gd name="T63" fmla="*/ 1844 h 287"/>
                <a:gd name="T64" fmla="+- 0 6638 6401"/>
                <a:gd name="T65" fmla="*/ T64 w 237"/>
                <a:gd name="T66" fmla="+- 0 1645 1601"/>
                <a:gd name="T67" fmla="*/ 1645 h 287"/>
                <a:gd name="T68" fmla="+- 0 6634 6401"/>
                <a:gd name="T69" fmla="*/ T68 w 237"/>
                <a:gd name="T70" fmla="+- 0 1628 1601"/>
                <a:gd name="T71" fmla="*/ 1628 h 287"/>
                <a:gd name="T72" fmla="+- 0 6625 6401"/>
                <a:gd name="T73" fmla="*/ T72 w 237"/>
                <a:gd name="T74" fmla="+- 0 1614 1601"/>
                <a:gd name="T75" fmla="*/ 1614 h 287"/>
                <a:gd name="T76" fmla="+- 0 6611 6401"/>
                <a:gd name="T77" fmla="*/ T76 w 237"/>
                <a:gd name="T78" fmla="+- 0 1605 1601"/>
                <a:gd name="T79" fmla="*/ 1605 h 287"/>
                <a:gd name="T80" fmla="+- 0 6594 6401"/>
                <a:gd name="T81" fmla="*/ T80 w 237"/>
                <a:gd name="T82" fmla="+- 0 1601 1601"/>
                <a:gd name="T83" fmla="*/ 1601 h 28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237" h="287">
                  <a:moveTo>
                    <a:pt x="193" y="0"/>
                  </a:moveTo>
                  <a:lnTo>
                    <a:pt x="44" y="0"/>
                  </a:lnTo>
                  <a:lnTo>
                    <a:pt x="27" y="4"/>
                  </a:lnTo>
                  <a:lnTo>
                    <a:pt x="13" y="13"/>
                  </a:lnTo>
                  <a:lnTo>
                    <a:pt x="3" y="27"/>
                  </a:lnTo>
                  <a:lnTo>
                    <a:pt x="0" y="44"/>
                  </a:lnTo>
                  <a:lnTo>
                    <a:pt x="0" y="243"/>
                  </a:lnTo>
                  <a:lnTo>
                    <a:pt x="3" y="260"/>
                  </a:lnTo>
                  <a:lnTo>
                    <a:pt x="13" y="274"/>
                  </a:lnTo>
                  <a:lnTo>
                    <a:pt x="27" y="283"/>
                  </a:lnTo>
                  <a:lnTo>
                    <a:pt x="44" y="287"/>
                  </a:lnTo>
                  <a:lnTo>
                    <a:pt x="193" y="287"/>
                  </a:lnTo>
                  <a:lnTo>
                    <a:pt x="210" y="283"/>
                  </a:lnTo>
                  <a:lnTo>
                    <a:pt x="224" y="274"/>
                  </a:lnTo>
                  <a:lnTo>
                    <a:pt x="233" y="260"/>
                  </a:lnTo>
                  <a:lnTo>
                    <a:pt x="237" y="243"/>
                  </a:lnTo>
                  <a:lnTo>
                    <a:pt x="237" y="44"/>
                  </a:lnTo>
                  <a:lnTo>
                    <a:pt x="233" y="27"/>
                  </a:lnTo>
                  <a:lnTo>
                    <a:pt x="224" y="13"/>
                  </a:lnTo>
                  <a:lnTo>
                    <a:pt x="210" y="4"/>
                  </a:lnTo>
                  <a:lnTo>
                    <a:pt x="193" y="0"/>
                  </a:lnTo>
                  <a:close/>
                </a:path>
              </a:pathLst>
            </a:custGeom>
            <a:solidFill>
              <a:srgbClr val="7151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61" name="Rectangle 9">
              <a:extLst>
                <a:ext uri="{FF2B5EF4-FFF2-40B4-BE49-F238E27FC236}">
                  <a16:creationId xmlns:a16="http://schemas.microsoft.com/office/drawing/2014/main" id="{08EE4AEB-5C30-4E50-B4E3-547257792472}"/>
                </a:ext>
              </a:extLst>
            </p:cNvPr>
            <p:cNvSpPr>
              <a:spLocks noChangeArrowheads="1"/>
            </p:cNvSpPr>
            <p:nvPr/>
          </p:nvSpPr>
          <p:spPr bwMode="auto">
            <a:xfrm>
              <a:off x="6400" y="1684"/>
              <a:ext cx="237" cy="3"/>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62" name="Freeform 8">
              <a:extLst>
                <a:ext uri="{FF2B5EF4-FFF2-40B4-BE49-F238E27FC236}">
                  <a16:creationId xmlns:a16="http://schemas.microsoft.com/office/drawing/2014/main" id="{0AC42754-A568-4155-A796-64D10F5F1CE6}"/>
                </a:ext>
              </a:extLst>
            </p:cNvPr>
            <p:cNvSpPr>
              <a:spLocks/>
            </p:cNvSpPr>
            <p:nvPr/>
          </p:nvSpPr>
          <p:spPr bwMode="auto">
            <a:xfrm>
              <a:off x="7134" y="1601"/>
              <a:ext cx="237" cy="287"/>
            </a:xfrm>
            <a:custGeom>
              <a:avLst/>
              <a:gdLst>
                <a:gd name="T0" fmla="+- 0 7328 7135"/>
                <a:gd name="T1" fmla="*/ T0 w 237"/>
                <a:gd name="T2" fmla="+- 0 1601 1601"/>
                <a:gd name="T3" fmla="*/ 1601 h 287"/>
                <a:gd name="T4" fmla="+- 0 7179 7135"/>
                <a:gd name="T5" fmla="*/ T4 w 237"/>
                <a:gd name="T6" fmla="+- 0 1601 1601"/>
                <a:gd name="T7" fmla="*/ 1601 h 287"/>
                <a:gd name="T8" fmla="+- 0 7162 7135"/>
                <a:gd name="T9" fmla="*/ T8 w 237"/>
                <a:gd name="T10" fmla="+- 0 1605 1601"/>
                <a:gd name="T11" fmla="*/ 1605 h 287"/>
                <a:gd name="T12" fmla="+- 0 7148 7135"/>
                <a:gd name="T13" fmla="*/ T12 w 237"/>
                <a:gd name="T14" fmla="+- 0 1614 1601"/>
                <a:gd name="T15" fmla="*/ 1614 h 287"/>
                <a:gd name="T16" fmla="+- 0 7138 7135"/>
                <a:gd name="T17" fmla="*/ T16 w 237"/>
                <a:gd name="T18" fmla="+- 0 1628 1601"/>
                <a:gd name="T19" fmla="*/ 1628 h 287"/>
                <a:gd name="T20" fmla="+- 0 7135 7135"/>
                <a:gd name="T21" fmla="*/ T20 w 237"/>
                <a:gd name="T22" fmla="+- 0 1645 1601"/>
                <a:gd name="T23" fmla="*/ 1645 h 287"/>
                <a:gd name="T24" fmla="+- 0 7135 7135"/>
                <a:gd name="T25" fmla="*/ T24 w 237"/>
                <a:gd name="T26" fmla="+- 0 1844 1601"/>
                <a:gd name="T27" fmla="*/ 1844 h 287"/>
                <a:gd name="T28" fmla="+- 0 7138 7135"/>
                <a:gd name="T29" fmla="*/ T28 w 237"/>
                <a:gd name="T30" fmla="+- 0 1861 1601"/>
                <a:gd name="T31" fmla="*/ 1861 h 287"/>
                <a:gd name="T32" fmla="+- 0 7148 7135"/>
                <a:gd name="T33" fmla="*/ T32 w 237"/>
                <a:gd name="T34" fmla="+- 0 1875 1601"/>
                <a:gd name="T35" fmla="*/ 1875 h 287"/>
                <a:gd name="T36" fmla="+- 0 7162 7135"/>
                <a:gd name="T37" fmla="*/ T36 w 237"/>
                <a:gd name="T38" fmla="+- 0 1884 1601"/>
                <a:gd name="T39" fmla="*/ 1884 h 287"/>
                <a:gd name="T40" fmla="+- 0 7179 7135"/>
                <a:gd name="T41" fmla="*/ T40 w 237"/>
                <a:gd name="T42" fmla="+- 0 1888 1601"/>
                <a:gd name="T43" fmla="*/ 1888 h 287"/>
                <a:gd name="T44" fmla="+- 0 7328 7135"/>
                <a:gd name="T45" fmla="*/ T44 w 237"/>
                <a:gd name="T46" fmla="+- 0 1888 1601"/>
                <a:gd name="T47" fmla="*/ 1888 h 287"/>
                <a:gd name="T48" fmla="+- 0 7345 7135"/>
                <a:gd name="T49" fmla="*/ T48 w 237"/>
                <a:gd name="T50" fmla="+- 0 1884 1601"/>
                <a:gd name="T51" fmla="*/ 1884 h 287"/>
                <a:gd name="T52" fmla="+- 0 7359 7135"/>
                <a:gd name="T53" fmla="*/ T52 w 237"/>
                <a:gd name="T54" fmla="+- 0 1875 1601"/>
                <a:gd name="T55" fmla="*/ 1875 h 287"/>
                <a:gd name="T56" fmla="+- 0 7368 7135"/>
                <a:gd name="T57" fmla="*/ T56 w 237"/>
                <a:gd name="T58" fmla="+- 0 1861 1601"/>
                <a:gd name="T59" fmla="*/ 1861 h 287"/>
                <a:gd name="T60" fmla="+- 0 7372 7135"/>
                <a:gd name="T61" fmla="*/ T60 w 237"/>
                <a:gd name="T62" fmla="+- 0 1844 1601"/>
                <a:gd name="T63" fmla="*/ 1844 h 287"/>
                <a:gd name="T64" fmla="+- 0 7372 7135"/>
                <a:gd name="T65" fmla="*/ T64 w 237"/>
                <a:gd name="T66" fmla="+- 0 1645 1601"/>
                <a:gd name="T67" fmla="*/ 1645 h 287"/>
                <a:gd name="T68" fmla="+- 0 7368 7135"/>
                <a:gd name="T69" fmla="*/ T68 w 237"/>
                <a:gd name="T70" fmla="+- 0 1628 1601"/>
                <a:gd name="T71" fmla="*/ 1628 h 287"/>
                <a:gd name="T72" fmla="+- 0 7359 7135"/>
                <a:gd name="T73" fmla="*/ T72 w 237"/>
                <a:gd name="T74" fmla="+- 0 1614 1601"/>
                <a:gd name="T75" fmla="*/ 1614 h 287"/>
                <a:gd name="T76" fmla="+- 0 7345 7135"/>
                <a:gd name="T77" fmla="*/ T76 w 237"/>
                <a:gd name="T78" fmla="+- 0 1605 1601"/>
                <a:gd name="T79" fmla="*/ 1605 h 287"/>
                <a:gd name="T80" fmla="+- 0 7328 7135"/>
                <a:gd name="T81" fmla="*/ T80 w 237"/>
                <a:gd name="T82" fmla="+- 0 1601 1601"/>
                <a:gd name="T83" fmla="*/ 1601 h 28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237" h="287">
                  <a:moveTo>
                    <a:pt x="193" y="0"/>
                  </a:moveTo>
                  <a:lnTo>
                    <a:pt x="44" y="0"/>
                  </a:lnTo>
                  <a:lnTo>
                    <a:pt x="27" y="4"/>
                  </a:lnTo>
                  <a:lnTo>
                    <a:pt x="13" y="13"/>
                  </a:lnTo>
                  <a:lnTo>
                    <a:pt x="3" y="27"/>
                  </a:lnTo>
                  <a:lnTo>
                    <a:pt x="0" y="44"/>
                  </a:lnTo>
                  <a:lnTo>
                    <a:pt x="0" y="243"/>
                  </a:lnTo>
                  <a:lnTo>
                    <a:pt x="3" y="260"/>
                  </a:lnTo>
                  <a:lnTo>
                    <a:pt x="13" y="274"/>
                  </a:lnTo>
                  <a:lnTo>
                    <a:pt x="27" y="283"/>
                  </a:lnTo>
                  <a:lnTo>
                    <a:pt x="44" y="287"/>
                  </a:lnTo>
                  <a:lnTo>
                    <a:pt x="193" y="287"/>
                  </a:lnTo>
                  <a:lnTo>
                    <a:pt x="210" y="283"/>
                  </a:lnTo>
                  <a:lnTo>
                    <a:pt x="224" y="274"/>
                  </a:lnTo>
                  <a:lnTo>
                    <a:pt x="233" y="260"/>
                  </a:lnTo>
                  <a:lnTo>
                    <a:pt x="237" y="243"/>
                  </a:lnTo>
                  <a:lnTo>
                    <a:pt x="237" y="44"/>
                  </a:lnTo>
                  <a:lnTo>
                    <a:pt x="233" y="27"/>
                  </a:lnTo>
                  <a:lnTo>
                    <a:pt x="224" y="13"/>
                  </a:lnTo>
                  <a:lnTo>
                    <a:pt x="210" y="4"/>
                  </a:lnTo>
                  <a:lnTo>
                    <a:pt x="193" y="0"/>
                  </a:lnTo>
                  <a:close/>
                </a:path>
              </a:pathLst>
            </a:custGeom>
            <a:solidFill>
              <a:srgbClr val="7151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63" name="Rectangle 7">
              <a:extLst>
                <a:ext uri="{FF2B5EF4-FFF2-40B4-BE49-F238E27FC236}">
                  <a16:creationId xmlns:a16="http://schemas.microsoft.com/office/drawing/2014/main" id="{65E0BE9E-2515-4412-A7A0-5639FA0750D1}"/>
                </a:ext>
              </a:extLst>
            </p:cNvPr>
            <p:cNvSpPr>
              <a:spLocks noChangeArrowheads="1"/>
            </p:cNvSpPr>
            <p:nvPr/>
          </p:nvSpPr>
          <p:spPr bwMode="auto">
            <a:xfrm>
              <a:off x="7134" y="1684"/>
              <a:ext cx="237" cy="3"/>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64" name="Freeform 6">
              <a:extLst>
                <a:ext uri="{FF2B5EF4-FFF2-40B4-BE49-F238E27FC236}">
                  <a16:creationId xmlns:a16="http://schemas.microsoft.com/office/drawing/2014/main" id="{35F3A664-AE84-4E6B-BC0E-DF4771798CFD}"/>
                </a:ext>
              </a:extLst>
            </p:cNvPr>
            <p:cNvSpPr>
              <a:spLocks/>
            </p:cNvSpPr>
            <p:nvPr/>
          </p:nvSpPr>
          <p:spPr bwMode="auto">
            <a:xfrm>
              <a:off x="7507" y="1630"/>
              <a:ext cx="237" cy="287"/>
            </a:xfrm>
            <a:custGeom>
              <a:avLst/>
              <a:gdLst>
                <a:gd name="T0" fmla="+- 0 7701 7508"/>
                <a:gd name="T1" fmla="*/ T0 w 237"/>
                <a:gd name="T2" fmla="+- 0 1630 1630"/>
                <a:gd name="T3" fmla="*/ 1630 h 287"/>
                <a:gd name="T4" fmla="+- 0 7551 7508"/>
                <a:gd name="T5" fmla="*/ T4 w 237"/>
                <a:gd name="T6" fmla="+- 0 1630 1630"/>
                <a:gd name="T7" fmla="*/ 1630 h 287"/>
                <a:gd name="T8" fmla="+- 0 7535 7508"/>
                <a:gd name="T9" fmla="*/ T8 w 237"/>
                <a:gd name="T10" fmla="+- 0 1634 1630"/>
                <a:gd name="T11" fmla="*/ 1634 h 287"/>
                <a:gd name="T12" fmla="+- 0 7521 7508"/>
                <a:gd name="T13" fmla="*/ T12 w 237"/>
                <a:gd name="T14" fmla="+- 0 1643 1630"/>
                <a:gd name="T15" fmla="*/ 1643 h 287"/>
                <a:gd name="T16" fmla="+- 0 7511 7508"/>
                <a:gd name="T17" fmla="*/ T16 w 237"/>
                <a:gd name="T18" fmla="+- 0 1657 1630"/>
                <a:gd name="T19" fmla="*/ 1657 h 287"/>
                <a:gd name="T20" fmla="+- 0 7508 7508"/>
                <a:gd name="T21" fmla="*/ T20 w 237"/>
                <a:gd name="T22" fmla="+- 0 1674 1630"/>
                <a:gd name="T23" fmla="*/ 1674 h 287"/>
                <a:gd name="T24" fmla="+- 0 7508 7508"/>
                <a:gd name="T25" fmla="*/ T24 w 237"/>
                <a:gd name="T26" fmla="+- 0 1874 1630"/>
                <a:gd name="T27" fmla="*/ 1874 h 287"/>
                <a:gd name="T28" fmla="+- 0 7511 7508"/>
                <a:gd name="T29" fmla="*/ T28 w 237"/>
                <a:gd name="T30" fmla="+- 0 1891 1630"/>
                <a:gd name="T31" fmla="*/ 1891 h 287"/>
                <a:gd name="T32" fmla="+- 0 7521 7508"/>
                <a:gd name="T33" fmla="*/ T32 w 237"/>
                <a:gd name="T34" fmla="+- 0 1905 1630"/>
                <a:gd name="T35" fmla="*/ 1905 h 287"/>
                <a:gd name="T36" fmla="+- 0 7535 7508"/>
                <a:gd name="T37" fmla="*/ T36 w 237"/>
                <a:gd name="T38" fmla="+- 0 1914 1630"/>
                <a:gd name="T39" fmla="*/ 1914 h 287"/>
                <a:gd name="T40" fmla="+- 0 7551 7508"/>
                <a:gd name="T41" fmla="*/ T40 w 237"/>
                <a:gd name="T42" fmla="+- 0 1917 1630"/>
                <a:gd name="T43" fmla="*/ 1917 h 287"/>
                <a:gd name="T44" fmla="+- 0 7701 7508"/>
                <a:gd name="T45" fmla="*/ T44 w 237"/>
                <a:gd name="T46" fmla="+- 0 1917 1630"/>
                <a:gd name="T47" fmla="*/ 1917 h 287"/>
                <a:gd name="T48" fmla="+- 0 7718 7508"/>
                <a:gd name="T49" fmla="*/ T48 w 237"/>
                <a:gd name="T50" fmla="+- 0 1914 1630"/>
                <a:gd name="T51" fmla="*/ 1914 h 287"/>
                <a:gd name="T52" fmla="+- 0 7732 7508"/>
                <a:gd name="T53" fmla="*/ T52 w 237"/>
                <a:gd name="T54" fmla="+- 0 1905 1630"/>
                <a:gd name="T55" fmla="*/ 1905 h 287"/>
                <a:gd name="T56" fmla="+- 0 7741 7508"/>
                <a:gd name="T57" fmla="*/ T56 w 237"/>
                <a:gd name="T58" fmla="+- 0 1891 1630"/>
                <a:gd name="T59" fmla="*/ 1891 h 287"/>
                <a:gd name="T60" fmla="+- 0 7745 7508"/>
                <a:gd name="T61" fmla="*/ T60 w 237"/>
                <a:gd name="T62" fmla="+- 0 1874 1630"/>
                <a:gd name="T63" fmla="*/ 1874 h 287"/>
                <a:gd name="T64" fmla="+- 0 7745 7508"/>
                <a:gd name="T65" fmla="*/ T64 w 237"/>
                <a:gd name="T66" fmla="+- 0 1674 1630"/>
                <a:gd name="T67" fmla="*/ 1674 h 287"/>
                <a:gd name="T68" fmla="+- 0 7741 7508"/>
                <a:gd name="T69" fmla="*/ T68 w 237"/>
                <a:gd name="T70" fmla="+- 0 1657 1630"/>
                <a:gd name="T71" fmla="*/ 1657 h 287"/>
                <a:gd name="T72" fmla="+- 0 7732 7508"/>
                <a:gd name="T73" fmla="*/ T72 w 237"/>
                <a:gd name="T74" fmla="+- 0 1643 1630"/>
                <a:gd name="T75" fmla="*/ 1643 h 287"/>
                <a:gd name="T76" fmla="+- 0 7718 7508"/>
                <a:gd name="T77" fmla="*/ T76 w 237"/>
                <a:gd name="T78" fmla="+- 0 1634 1630"/>
                <a:gd name="T79" fmla="*/ 1634 h 287"/>
                <a:gd name="T80" fmla="+- 0 7701 7508"/>
                <a:gd name="T81" fmla="*/ T80 w 237"/>
                <a:gd name="T82" fmla="+- 0 1630 1630"/>
                <a:gd name="T83" fmla="*/ 1630 h 28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237" h="287">
                  <a:moveTo>
                    <a:pt x="193" y="0"/>
                  </a:moveTo>
                  <a:lnTo>
                    <a:pt x="43" y="0"/>
                  </a:lnTo>
                  <a:lnTo>
                    <a:pt x="27" y="4"/>
                  </a:lnTo>
                  <a:lnTo>
                    <a:pt x="13" y="13"/>
                  </a:lnTo>
                  <a:lnTo>
                    <a:pt x="3" y="27"/>
                  </a:lnTo>
                  <a:lnTo>
                    <a:pt x="0" y="44"/>
                  </a:lnTo>
                  <a:lnTo>
                    <a:pt x="0" y="244"/>
                  </a:lnTo>
                  <a:lnTo>
                    <a:pt x="3" y="261"/>
                  </a:lnTo>
                  <a:lnTo>
                    <a:pt x="13" y="275"/>
                  </a:lnTo>
                  <a:lnTo>
                    <a:pt x="27" y="284"/>
                  </a:lnTo>
                  <a:lnTo>
                    <a:pt x="43" y="287"/>
                  </a:lnTo>
                  <a:lnTo>
                    <a:pt x="193" y="287"/>
                  </a:lnTo>
                  <a:lnTo>
                    <a:pt x="210" y="284"/>
                  </a:lnTo>
                  <a:lnTo>
                    <a:pt x="224" y="275"/>
                  </a:lnTo>
                  <a:lnTo>
                    <a:pt x="233" y="261"/>
                  </a:lnTo>
                  <a:lnTo>
                    <a:pt x="237" y="244"/>
                  </a:lnTo>
                  <a:lnTo>
                    <a:pt x="237" y="44"/>
                  </a:lnTo>
                  <a:lnTo>
                    <a:pt x="233" y="27"/>
                  </a:lnTo>
                  <a:lnTo>
                    <a:pt x="224" y="13"/>
                  </a:lnTo>
                  <a:lnTo>
                    <a:pt x="210" y="4"/>
                  </a:lnTo>
                  <a:lnTo>
                    <a:pt x="193" y="0"/>
                  </a:lnTo>
                  <a:close/>
                </a:path>
              </a:pathLst>
            </a:custGeom>
            <a:solidFill>
              <a:srgbClr val="7151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65" name="Rectangle 5">
              <a:extLst>
                <a:ext uri="{FF2B5EF4-FFF2-40B4-BE49-F238E27FC236}">
                  <a16:creationId xmlns:a16="http://schemas.microsoft.com/office/drawing/2014/main" id="{EFD78A96-30DD-48B8-B637-98B8C6F3D981}"/>
                </a:ext>
              </a:extLst>
            </p:cNvPr>
            <p:cNvSpPr>
              <a:spLocks noChangeArrowheads="1"/>
            </p:cNvSpPr>
            <p:nvPr/>
          </p:nvSpPr>
          <p:spPr bwMode="auto">
            <a:xfrm>
              <a:off x="7507" y="1713"/>
              <a:ext cx="237" cy="3"/>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66" name="Freeform 4">
              <a:extLst>
                <a:ext uri="{FF2B5EF4-FFF2-40B4-BE49-F238E27FC236}">
                  <a16:creationId xmlns:a16="http://schemas.microsoft.com/office/drawing/2014/main" id="{B7A8462B-9B34-412E-8D91-2A06131A8955}"/>
                </a:ext>
              </a:extLst>
            </p:cNvPr>
            <p:cNvSpPr>
              <a:spLocks/>
            </p:cNvSpPr>
            <p:nvPr/>
          </p:nvSpPr>
          <p:spPr bwMode="auto">
            <a:xfrm>
              <a:off x="6027" y="1630"/>
              <a:ext cx="237" cy="287"/>
            </a:xfrm>
            <a:custGeom>
              <a:avLst/>
              <a:gdLst>
                <a:gd name="T0" fmla="+- 0 6221 6028"/>
                <a:gd name="T1" fmla="*/ T0 w 237"/>
                <a:gd name="T2" fmla="+- 0 1630 1630"/>
                <a:gd name="T3" fmla="*/ 1630 h 287"/>
                <a:gd name="T4" fmla="+- 0 6072 6028"/>
                <a:gd name="T5" fmla="*/ T4 w 237"/>
                <a:gd name="T6" fmla="+- 0 1630 1630"/>
                <a:gd name="T7" fmla="*/ 1630 h 287"/>
                <a:gd name="T8" fmla="+- 0 6055 6028"/>
                <a:gd name="T9" fmla="*/ T8 w 237"/>
                <a:gd name="T10" fmla="+- 0 1634 1630"/>
                <a:gd name="T11" fmla="*/ 1634 h 287"/>
                <a:gd name="T12" fmla="+- 0 6041 6028"/>
                <a:gd name="T13" fmla="*/ T12 w 237"/>
                <a:gd name="T14" fmla="+- 0 1643 1630"/>
                <a:gd name="T15" fmla="*/ 1643 h 287"/>
                <a:gd name="T16" fmla="+- 0 6031 6028"/>
                <a:gd name="T17" fmla="*/ T16 w 237"/>
                <a:gd name="T18" fmla="+- 0 1657 1630"/>
                <a:gd name="T19" fmla="*/ 1657 h 287"/>
                <a:gd name="T20" fmla="+- 0 6028 6028"/>
                <a:gd name="T21" fmla="*/ T20 w 237"/>
                <a:gd name="T22" fmla="+- 0 1674 1630"/>
                <a:gd name="T23" fmla="*/ 1674 h 287"/>
                <a:gd name="T24" fmla="+- 0 6028 6028"/>
                <a:gd name="T25" fmla="*/ T24 w 237"/>
                <a:gd name="T26" fmla="+- 0 1874 1630"/>
                <a:gd name="T27" fmla="*/ 1874 h 287"/>
                <a:gd name="T28" fmla="+- 0 6031 6028"/>
                <a:gd name="T29" fmla="*/ T28 w 237"/>
                <a:gd name="T30" fmla="+- 0 1891 1630"/>
                <a:gd name="T31" fmla="*/ 1891 h 287"/>
                <a:gd name="T32" fmla="+- 0 6041 6028"/>
                <a:gd name="T33" fmla="*/ T32 w 237"/>
                <a:gd name="T34" fmla="+- 0 1905 1630"/>
                <a:gd name="T35" fmla="*/ 1905 h 287"/>
                <a:gd name="T36" fmla="+- 0 6055 6028"/>
                <a:gd name="T37" fmla="*/ T36 w 237"/>
                <a:gd name="T38" fmla="+- 0 1914 1630"/>
                <a:gd name="T39" fmla="*/ 1914 h 287"/>
                <a:gd name="T40" fmla="+- 0 6072 6028"/>
                <a:gd name="T41" fmla="*/ T40 w 237"/>
                <a:gd name="T42" fmla="+- 0 1917 1630"/>
                <a:gd name="T43" fmla="*/ 1917 h 287"/>
                <a:gd name="T44" fmla="+- 0 6221 6028"/>
                <a:gd name="T45" fmla="*/ T44 w 237"/>
                <a:gd name="T46" fmla="+- 0 1917 1630"/>
                <a:gd name="T47" fmla="*/ 1917 h 287"/>
                <a:gd name="T48" fmla="+- 0 6238 6028"/>
                <a:gd name="T49" fmla="*/ T48 w 237"/>
                <a:gd name="T50" fmla="+- 0 1914 1630"/>
                <a:gd name="T51" fmla="*/ 1914 h 287"/>
                <a:gd name="T52" fmla="+- 0 6252 6028"/>
                <a:gd name="T53" fmla="*/ T52 w 237"/>
                <a:gd name="T54" fmla="+- 0 1905 1630"/>
                <a:gd name="T55" fmla="*/ 1905 h 287"/>
                <a:gd name="T56" fmla="+- 0 6262 6028"/>
                <a:gd name="T57" fmla="*/ T56 w 237"/>
                <a:gd name="T58" fmla="+- 0 1891 1630"/>
                <a:gd name="T59" fmla="*/ 1891 h 287"/>
                <a:gd name="T60" fmla="+- 0 6265 6028"/>
                <a:gd name="T61" fmla="*/ T60 w 237"/>
                <a:gd name="T62" fmla="+- 0 1874 1630"/>
                <a:gd name="T63" fmla="*/ 1874 h 287"/>
                <a:gd name="T64" fmla="+- 0 6265 6028"/>
                <a:gd name="T65" fmla="*/ T64 w 237"/>
                <a:gd name="T66" fmla="+- 0 1674 1630"/>
                <a:gd name="T67" fmla="*/ 1674 h 287"/>
                <a:gd name="T68" fmla="+- 0 6262 6028"/>
                <a:gd name="T69" fmla="*/ T68 w 237"/>
                <a:gd name="T70" fmla="+- 0 1657 1630"/>
                <a:gd name="T71" fmla="*/ 1657 h 287"/>
                <a:gd name="T72" fmla="+- 0 6252 6028"/>
                <a:gd name="T73" fmla="*/ T72 w 237"/>
                <a:gd name="T74" fmla="+- 0 1643 1630"/>
                <a:gd name="T75" fmla="*/ 1643 h 287"/>
                <a:gd name="T76" fmla="+- 0 6238 6028"/>
                <a:gd name="T77" fmla="*/ T76 w 237"/>
                <a:gd name="T78" fmla="+- 0 1634 1630"/>
                <a:gd name="T79" fmla="*/ 1634 h 287"/>
                <a:gd name="T80" fmla="+- 0 6221 6028"/>
                <a:gd name="T81" fmla="*/ T80 w 237"/>
                <a:gd name="T82" fmla="+- 0 1630 1630"/>
                <a:gd name="T83" fmla="*/ 1630 h 28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237" h="287">
                  <a:moveTo>
                    <a:pt x="193" y="0"/>
                  </a:moveTo>
                  <a:lnTo>
                    <a:pt x="44" y="0"/>
                  </a:lnTo>
                  <a:lnTo>
                    <a:pt x="27" y="4"/>
                  </a:lnTo>
                  <a:lnTo>
                    <a:pt x="13" y="13"/>
                  </a:lnTo>
                  <a:lnTo>
                    <a:pt x="3" y="27"/>
                  </a:lnTo>
                  <a:lnTo>
                    <a:pt x="0" y="44"/>
                  </a:lnTo>
                  <a:lnTo>
                    <a:pt x="0" y="244"/>
                  </a:lnTo>
                  <a:lnTo>
                    <a:pt x="3" y="261"/>
                  </a:lnTo>
                  <a:lnTo>
                    <a:pt x="13" y="275"/>
                  </a:lnTo>
                  <a:lnTo>
                    <a:pt x="27" y="284"/>
                  </a:lnTo>
                  <a:lnTo>
                    <a:pt x="44" y="287"/>
                  </a:lnTo>
                  <a:lnTo>
                    <a:pt x="193" y="287"/>
                  </a:lnTo>
                  <a:lnTo>
                    <a:pt x="210" y="284"/>
                  </a:lnTo>
                  <a:lnTo>
                    <a:pt x="224" y="275"/>
                  </a:lnTo>
                  <a:lnTo>
                    <a:pt x="234" y="261"/>
                  </a:lnTo>
                  <a:lnTo>
                    <a:pt x="237" y="244"/>
                  </a:lnTo>
                  <a:lnTo>
                    <a:pt x="237" y="44"/>
                  </a:lnTo>
                  <a:lnTo>
                    <a:pt x="234" y="27"/>
                  </a:lnTo>
                  <a:lnTo>
                    <a:pt x="224" y="13"/>
                  </a:lnTo>
                  <a:lnTo>
                    <a:pt x="210" y="4"/>
                  </a:lnTo>
                  <a:lnTo>
                    <a:pt x="193" y="0"/>
                  </a:lnTo>
                  <a:close/>
                </a:path>
              </a:pathLst>
            </a:custGeom>
            <a:solidFill>
              <a:srgbClr val="7151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67" name="AutoShape 3">
              <a:extLst>
                <a:ext uri="{FF2B5EF4-FFF2-40B4-BE49-F238E27FC236}">
                  <a16:creationId xmlns:a16="http://schemas.microsoft.com/office/drawing/2014/main" id="{F537621F-01B7-4785-A7AE-47A4EE039888}"/>
                </a:ext>
              </a:extLst>
            </p:cNvPr>
            <p:cNvSpPr>
              <a:spLocks/>
            </p:cNvSpPr>
            <p:nvPr/>
          </p:nvSpPr>
          <p:spPr bwMode="auto">
            <a:xfrm>
              <a:off x="5894" y="1713"/>
              <a:ext cx="2044" cy="344"/>
            </a:xfrm>
            <a:custGeom>
              <a:avLst/>
              <a:gdLst>
                <a:gd name="T0" fmla="+- 0 6265 5894"/>
                <a:gd name="T1" fmla="*/ T0 w 2044"/>
                <a:gd name="T2" fmla="+- 0 1714 1714"/>
                <a:gd name="T3" fmla="*/ 1714 h 344"/>
                <a:gd name="T4" fmla="+- 0 6028 5894"/>
                <a:gd name="T5" fmla="*/ T4 w 2044"/>
                <a:gd name="T6" fmla="+- 0 1714 1714"/>
                <a:gd name="T7" fmla="*/ 1714 h 344"/>
                <a:gd name="T8" fmla="+- 0 6028 5894"/>
                <a:gd name="T9" fmla="*/ T8 w 2044"/>
                <a:gd name="T10" fmla="+- 0 1716 1714"/>
                <a:gd name="T11" fmla="*/ 1716 h 344"/>
                <a:gd name="T12" fmla="+- 0 6265 5894"/>
                <a:gd name="T13" fmla="*/ T12 w 2044"/>
                <a:gd name="T14" fmla="+- 0 1716 1714"/>
                <a:gd name="T15" fmla="*/ 1716 h 344"/>
                <a:gd name="T16" fmla="+- 0 6265 5894"/>
                <a:gd name="T17" fmla="*/ T16 w 2044"/>
                <a:gd name="T18" fmla="+- 0 1714 1714"/>
                <a:gd name="T19" fmla="*/ 1714 h 344"/>
                <a:gd name="T20" fmla="+- 0 7938 5894"/>
                <a:gd name="T21" fmla="*/ T20 w 2044"/>
                <a:gd name="T22" fmla="+- 0 1853 1714"/>
                <a:gd name="T23" fmla="*/ 1853 h 344"/>
                <a:gd name="T24" fmla="+- 0 5894 5894"/>
                <a:gd name="T25" fmla="*/ T24 w 2044"/>
                <a:gd name="T26" fmla="+- 0 1853 1714"/>
                <a:gd name="T27" fmla="*/ 1853 h 344"/>
                <a:gd name="T28" fmla="+- 0 5894 5894"/>
                <a:gd name="T29" fmla="*/ T28 w 2044"/>
                <a:gd name="T30" fmla="+- 0 2013 1714"/>
                <a:gd name="T31" fmla="*/ 2013 h 344"/>
                <a:gd name="T32" fmla="+- 0 5973 5894"/>
                <a:gd name="T33" fmla="*/ T32 w 2044"/>
                <a:gd name="T34" fmla="+- 0 2020 1714"/>
                <a:gd name="T35" fmla="*/ 2020 h 344"/>
                <a:gd name="T36" fmla="+- 0 6051 5894"/>
                <a:gd name="T37" fmla="*/ T36 w 2044"/>
                <a:gd name="T38" fmla="+- 0 2026 1714"/>
                <a:gd name="T39" fmla="*/ 2026 h 344"/>
                <a:gd name="T40" fmla="+- 0 6130 5894"/>
                <a:gd name="T41" fmla="*/ T40 w 2044"/>
                <a:gd name="T42" fmla="+- 0 2031 1714"/>
                <a:gd name="T43" fmla="*/ 2031 h 344"/>
                <a:gd name="T44" fmla="+- 0 6208 5894"/>
                <a:gd name="T45" fmla="*/ T44 w 2044"/>
                <a:gd name="T46" fmla="+- 0 2036 1714"/>
                <a:gd name="T47" fmla="*/ 2036 h 344"/>
                <a:gd name="T48" fmla="+- 0 6287 5894"/>
                <a:gd name="T49" fmla="*/ T48 w 2044"/>
                <a:gd name="T50" fmla="+- 0 2041 1714"/>
                <a:gd name="T51" fmla="*/ 2041 h 344"/>
                <a:gd name="T52" fmla="+- 0 6366 5894"/>
                <a:gd name="T53" fmla="*/ T52 w 2044"/>
                <a:gd name="T54" fmla="+- 0 2045 1714"/>
                <a:gd name="T55" fmla="*/ 2045 h 344"/>
                <a:gd name="T56" fmla="+- 0 6444 5894"/>
                <a:gd name="T57" fmla="*/ T56 w 2044"/>
                <a:gd name="T58" fmla="+- 0 2048 1714"/>
                <a:gd name="T59" fmla="*/ 2048 h 344"/>
                <a:gd name="T60" fmla="+- 0 6523 5894"/>
                <a:gd name="T61" fmla="*/ T60 w 2044"/>
                <a:gd name="T62" fmla="+- 0 2051 1714"/>
                <a:gd name="T63" fmla="*/ 2051 h 344"/>
                <a:gd name="T64" fmla="+- 0 6601 5894"/>
                <a:gd name="T65" fmla="*/ T64 w 2044"/>
                <a:gd name="T66" fmla="+- 0 2053 1714"/>
                <a:gd name="T67" fmla="*/ 2053 h 344"/>
                <a:gd name="T68" fmla="+- 0 6680 5894"/>
                <a:gd name="T69" fmla="*/ T68 w 2044"/>
                <a:gd name="T70" fmla="+- 0 2055 1714"/>
                <a:gd name="T71" fmla="*/ 2055 h 344"/>
                <a:gd name="T72" fmla="+- 0 6759 5894"/>
                <a:gd name="T73" fmla="*/ T72 w 2044"/>
                <a:gd name="T74" fmla="+- 0 2056 1714"/>
                <a:gd name="T75" fmla="*/ 2056 h 344"/>
                <a:gd name="T76" fmla="+- 0 6837 5894"/>
                <a:gd name="T77" fmla="*/ T76 w 2044"/>
                <a:gd name="T78" fmla="+- 0 2057 1714"/>
                <a:gd name="T79" fmla="*/ 2057 h 344"/>
                <a:gd name="T80" fmla="+- 0 6916 5894"/>
                <a:gd name="T81" fmla="*/ T80 w 2044"/>
                <a:gd name="T82" fmla="+- 0 2057 1714"/>
                <a:gd name="T83" fmla="*/ 2057 h 344"/>
                <a:gd name="T84" fmla="+- 0 6994 5894"/>
                <a:gd name="T85" fmla="*/ T84 w 2044"/>
                <a:gd name="T86" fmla="+- 0 2057 1714"/>
                <a:gd name="T87" fmla="*/ 2057 h 344"/>
                <a:gd name="T88" fmla="+- 0 7073 5894"/>
                <a:gd name="T89" fmla="*/ T88 w 2044"/>
                <a:gd name="T90" fmla="+- 0 2056 1714"/>
                <a:gd name="T91" fmla="*/ 2056 h 344"/>
                <a:gd name="T92" fmla="+- 0 7152 5894"/>
                <a:gd name="T93" fmla="*/ T92 w 2044"/>
                <a:gd name="T94" fmla="+- 0 2054 1714"/>
                <a:gd name="T95" fmla="*/ 2054 h 344"/>
                <a:gd name="T96" fmla="+- 0 7230 5894"/>
                <a:gd name="T97" fmla="*/ T96 w 2044"/>
                <a:gd name="T98" fmla="+- 0 2052 1714"/>
                <a:gd name="T99" fmla="*/ 2052 h 344"/>
                <a:gd name="T100" fmla="+- 0 7309 5894"/>
                <a:gd name="T101" fmla="*/ T100 w 2044"/>
                <a:gd name="T102" fmla="+- 0 2050 1714"/>
                <a:gd name="T103" fmla="*/ 2050 h 344"/>
                <a:gd name="T104" fmla="+- 0 7387 5894"/>
                <a:gd name="T105" fmla="*/ T104 w 2044"/>
                <a:gd name="T106" fmla="+- 0 2047 1714"/>
                <a:gd name="T107" fmla="*/ 2047 h 344"/>
                <a:gd name="T108" fmla="+- 0 7466 5894"/>
                <a:gd name="T109" fmla="*/ T108 w 2044"/>
                <a:gd name="T110" fmla="+- 0 2044 1714"/>
                <a:gd name="T111" fmla="*/ 2044 h 344"/>
                <a:gd name="T112" fmla="+- 0 7545 5894"/>
                <a:gd name="T113" fmla="*/ T112 w 2044"/>
                <a:gd name="T114" fmla="+- 0 2040 1714"/>
                <a:gd name="T115" fmla="*/ 2040 h 344"/>
                <a:gd name="T116" fmla="+- 0 7623 5894"/>
                <a:gd name="T117" fmla="*/ T116 w 2044"/>
                <a:gd name="T118" fmla="+- 0 2035 1714"/>
                <a:gd name="T119" fmla="*/ 2035 h 344"/>
                <a:gd name="T120" fmla="+- 0 7702 5894"/>
                <a:gd name="T121" fmla="*/ T120 w 2044"/>
                <a:gd name="T122" fmla="+- 0 2030 1714"/>
                <a:gd name="T123" fmla="*/ 2030 h 344"/>
                <a:gd name="T124" fmla="+- 0 7781 5894"/>
                <a:gd name="T125" fmla="*/ T124 w 2044"/>
                <a:gd name="T126" fmla="+- 0 2025 1714"/>
                <a:gd name="T127" fmla="*/ 2025 h 344"/>
                <a:gd name="T128" fmla="+- 0 7859 5894"/>
                <a:gd name="T129" fmla="*/ T128 w 2044"/>
                <a:gd name="T130" fmla="+- 0 2019 1714"/>
                <a:gd name="T131" fmla="*/ 2019 h 344"/>
                <a:gd name="T132" fmla="+- 0 7938 5894"/>
                <a:gd name="T133" fmla="*/ T132 w 2044"/>
                <a:gd name="T134" fmla="+- 0 2013 1714"/>
                <a:gd name="T135" fmla="*/ 2013 h 344"/>
                <a:gd name="T136" fmla="+- 0 7938 5894"/>
                <a:gd name="T137" fmla="*/ T136 w 2044"/>
                <a:gd name="T138" fmla="+- 0 1853 1714"/>
                <a:gd name="T139" fmla="*/ 1853 h 3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Lst>
              <a:rect l="0" t="0" r="r" b="b"/>
              <a:pathLst>
                <a:path w="2044" h="344">
                  <a:moveTo>
                    <a:pt x="371" y="0"/>
                  </a:moveTo>
                  <a:lnTo>
                    <a:pt x="134" y="0"/>
                  </a:lnTo>
                  <a:lnTo>
                    <a:pt x="134" y="2"/>
                  </a:lnTo>
                  <a:lnTo>
                    <a:pt x="371" y="2"/>
                  </a:lnTo>
                  <a:lnTo>
                    <a:pt x="371" y="0"/>
                  </a:lnTo>
                  <a:close/>
                  <a:moveTo>
                    <a:pt x="2044" y="139"/>
                  </a:moveTo>
                  <a:lnTo>
                    <a:pt x="0" y="139"/>
                  </a:lnTo>
                  <a:lnTo>
                    <a:pt x="0" y="299"/>
                  </a:lnTo>
                  <a:lnTo>
                    <a:pt x="79" y="306"/>
                  </a:lnTo>
                  <a:lnTo>
                    <a:pt x="157" y="312"/>
                  </a:lnTo>
                  <a:lnTo>
                    <a:pt x="236" y="317"/>
                  </a:lnTo>
                  <a:lnTo>
                    <a:pt x="314" y="322"/>
                  </a:lnTo>
                  <a:lnTo>
                    <a:pt x="393" y="327"/>
                  </a:lnTo>
                  <a:lnTo>
                    <a:pt x="472" y="331"/>
                  </a:lnTo>
                  <a:lnTo>
                    <a:pt x="550" y="334"/>
                  </a:lnTo>
                  <a:lnTo>
                    <a:pt x="629" y="337"/>
                  </a:lnTo>
                  <a:lnTo>
                    <a:pt x="707" y="339"/>
                  </a:lnTo>
                  <a:lnTo>
                    <a:pt x="786" y="341"/>
                  </a:lnTo>
                  <a:lnTo>
                    <a:pt x="865" y="342"/>
                  </a:lnTo>
                  <a:lnTo>
                    <a:pt x="943" y="343"/>
                  </a:lnTo>
                  <a:lnTo>
                    <a:pt x="1022" y="343"/>
                  </a:lnTo>
                  <a:lnTo>
                    <a:pt x="1100" y="343"/>
                  </a:lnTo>
                  <a:lnTo>
                    <a:pt x="1179" y="342"/>
                  </a:lnTo>
                  <a:lnTo>
                    <a:pt x="1258" y="340"/>
                  </a:lnTo>
                  <a:lnTo>
                    <a:pt x="1336" y="338"/>
                  </a:lnTo>
                  <a:lnTo>
                    <a:pt x="1415" y="336"/>
                  </a:lnTo>
                  <a:lnTo>
                    <a:pt x="1493" y="333"/>
                  </a:lnTo>
                  <a:lnTo>
                    <a:pt x="1572" y="330"/>
                  </a:lnTo>
                  <a:lnTo>
                    <a:pt x="1651" y="326"/>
                  </a:lnTo>
                  <a:lnTo>
                    <a:pt x="1729" y="321"/>
                  </a:lnTo>
                  <a:lnTo>
                    <a:pt x="1808" y="316"/>
                  </a:lnTo>
                  <a:lnTo>
                    <a:pt x="1887" y="311"/>
                  </a:lnTo>
                  <a:lnTo>
                    <a:pt x="1965" y="305"/>
                  </a:lnTo>
                  <a:lnTo>
                    <a:pt x="2044" y="299"/>
                  </a:lnTo>
                  <a:lnTo>
                    <a:pt x="2044" y="139"/>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68" name="Freeform 2">
              <a:extLst>
                <a:ext uri="{FF2B5EF4-FFF2-40B4-BE49-F238E27FC236}">
                  <a16:creationId xmlns:a16="http://schemas.microsoft.com/office/drawing/2014/main" id="{B715A61B-9D2B-4379-8911-AC5AB919C21B}"/>
                </a:ext>
              </a:extLst>
            </p:cNvPr>
            <p:cNvSpPr>
              <a:spLocks/>
            </p:cNvSpPr>
            <p:nvPr/>
          </p:nvSpPr>
          <p:spPr bwMode="auto">
            <a:xfrm>
              <a:off x="5531" y="1761"/>
              <a:ext cx="2711" cy="154"/>
            </a:xfrm>
            <a:custGeom>
              <a:avLst/>
              <a:gdLst>
                <a:gd name="T0" fmla="+- 0 6886 5531"/>
                <a:gd name="T1" fmla="*/ T0 w 2711"/>
                <a:gd name="T2" fmla="+- 0 1762 1762"/>
                <a:gd name="T3" fmla="*/ 1762 h 154"/>
                <a:gd name="T4" fmla="+- 0 6756 5531"/>
                <a:gd name="T5" fmla="*/ T4 w 2711"/>
                <a:gd name="T6" fmla="+- 0 1762 1762"/>
                <a:gd name="T7" fmla="*/ 1762 h 154"/>
                <a:gd name="T8" fmla="+- 0 6629 5531"/>
                <a:gd name="T9" fmla="*/ T8 w 2711"/>
                <a:gd name="T10" fmla="+- 0 1763 1762"/>
                <a:gd name="T11" fmla="*/ 1763 h 154"/>
                <a:gd name="T12" fmla="+- 0 6506 5531"/>
                <a:gd name="T13" fmla="*/ T12 w 2711"/>
                <a:gd name="T14" fmla="+- 0 1765 1762"/>
                <a:gd name="T15" fmla="*/ 1765 h 154"/>
                <a:gd name="T16" fmla="+- 0 6388 5531"/>
                <a:gd name="T17" fmla="*/ T16 w 2711"/>
                <a:gd name="T18" fmla="+- 0 1767 1762"/>
                <a:gd name="T19" fmla="*/ 1767 h 154"/>
                <a:gd name="T20" fmla="+- 0 6275 5531"/>
                <a:gd name="T21" fmla="*/ T20 w 2711"/>
                <a:gd name="T22" fmla="+- 0 1770 1762"/>
                <a:gd name="T23" fmla="*/ 1770 h 154"/>
                <a:gd name="T24" fmla="+- 0 6167 5531"/>
                <a:gd name="T25" fmla="*/ T24 w 2711"/>
                <a:gd name="T26" fmla="+- 0 1773 1762"/>
                <a:gd name="T27" fmla="*/ 1773 h 154"/>
                <a:gd name="T28" fmla="+- 0 6066 5531"/>
                <a:gd name="T29" fmla="*/ T28 w 2711"/>
                <a:gd name="T30" fmla="+- 0 1777 1762"/>
                <a:gd name="T31" fmla="*/ 1777 h 154"/>
                <a:gd name="T32" fmla="+- 0 5972 5531"/>
                <a:gd name="T33" fmla="*/ T32 w 2711"/>
                <a:gd name="T34" fmla="+- 0 1782 1762"/>
                <a:gd name="T35" fmla="*/ 1782 h 154"/>
                <a:gd name="T36" fmla="+- 0 5886 5531"/>
                <a:gd name="T37" fmla="*/ T36 w 2711"/>
                <a:gd name="T38" fmla="+- 0 1787 1762"/>
                <a:gd name="T39" fmla="*/ 1787 h 154"/>
                <a:gd name="T40" fmla="+- 0 5807 5531"/>
                <a:gd name="T41" fmla="*/ T40 w 2711"/>
                <a:gd name="T42" fmla="+- 0 1792 1762"/>
                <a:gd name="T43" fmla="*/ 1792 h 154"/>
                <a:gd name="T44" fmla="+- 0 5737 5531"/>
                <a:gd name="T45" fmla="*/ T44 w 2711"/>
                <a:gd name="T46" fmla="+- 0 1798 1762"/>
                <a:gd name="T47" fmla="*/ 1798 h 154"/>
                <a:gd name="T48" fmla="+- 0 5677 5531"/>
                <a:gd name="T49" fmla="*/ T48 w 2711"/>
                <a:gd name="T50" fmla="+- 0 1804 1762"/>
                <a:gd name="T51" fmla="*/ 1804 h 154"/>
                <a:gd name="T52" fmla="+- 0 5585 5531"/>
                <a:gd name="T53" fmla="*/ T52 w 2711"/>
                <a:gd name="T54" fmla="+- 0 1817 1762"/>
                <a:gd name="T55" fmla="*/ 1817 h 154"/>
                <a:gd name="T56" fmla="+- 0 5531 5531"/>
                <a:gd name="T57" fmla="*/ T56 w 2711"/>
                <a:gd name="T58" fmla="+- 0 1838 1762"/>
                <a:gd name="T59" fmla="*/ 1838 h 154"/>
                <a:gd name="T60" fmla="+- 0 5537 5531"/>
                <a:gd name="T61" fmla="*/ T60 w 2711"/>
                <a:gd name="T62" fmla="+- 0 1846 1762"/>
                <a:gd name="T63" fmla="*/ 1846 h 154"/>
                <a:gd name="T64" fmla="+- 0 5626 5531"/>
                <a:gd name="T65" fmla="*/ T64 w 2711"/>
                <a:gd name="T66" fmla="+- 0 1866 1762"/>
                <a:gd name="T67" fmla="*/ 1866 h 154"/>
                <a:gd name="T68" fmla="+- 0 5737 5531"/>
                <a:gd name="T69" fmla="*/ T68 w 2711"/>
                <a:gd name="T70" fmla="+- 0 1879 1762"/>
                <a:gd name="T71" fmla="*/ 1879 h 154"/>
                <a:gd name="T72" fmla="+- 0 5807 5531"/>
                <a:gd name="T73" fmla="*/ T72 w 2711"/>
                <a:gd name="T74" fmla="+- 0 1885 1762"/>
                <a:gd name="T75" fmla="*/ 1885 h 154"/>
                <a:gd name="T76" fmla="+- 0 5886 5531"/>
                <a:gd name="T77" fmla="*/ T76 w 2711"/>
                <a:gd name="T78" fmla="+- 0 1890 1762"/>
                <a:gd name="T79" fmla="*/ 1890 h 154"/>
                <a:gd name="T80" fmla="+- 0 5972 5531"/>
                <a:gd name="T81" fmla="*/ T80 w 2711"/>
                <a:gd name="T82" fmla="+- 0 1895 1762"/>
                <a:gd name="T83" fmla="*/ 1895 h 154"/>
                <a:gd name="T84" fmla="+- 0 6066 5531"/>
                <a:gd name="T85" fmla="*/ T84 w 2711"/>
                <a:gd name="T86" fmla="+- 0 1899 1762"/>
                <a:gd name="T87" fmla="*/ 1899 h 154"/>
                <a:gd name="T88" fmla="+- 0 6167 5531"/>
                <a:gd name="T89" fmla="*/ T88 w 2711"/>
                <a:gd name="T90" fmla="+- 0 1903 1762"/>
                <a:gd name="T91" fmla="*/ 1903 h 154"/>
                <a:gd name="T92" fmla="+- 0 6275 5531"/>
                <a:gd name="T93" fmla="*/ T92 w 2711"/>
                <a:gd name="T94" fmla="+- 0 1907 1762"/>
                <a:gd name="T95" fmla="*/ 1907 h 154"/>
                <a:gd name="T96" fmla="+- 0 6388 5531"/>
                <a:gd name="T97" fmla="*/ T96 w 2711"/>
                <a:gd name="T98" fmla="+- 0 1909 1762"/>
                <a:gd name="T99" fmla="*/ 1909 h 154"/>
                <a:gd name="T100" fmla="+- 0 6506 5531"/>
                <a:gd name="T101" fmla="*/ T100 w 2711"/>
                <a:gd name="T102" fmla="+- 0 1912 1762"/>
                <a:gd name="T103" fmla="*/ 1912 h 154"/>
                <a:gd name="T104" fmla="+- 0 6629 5531"/>
                <a:gd name="T105" fmla="*/ T104 w 2711"/>
                <a:gd name="T106" fmla="+- 0 1913 1762"/>
                <a:gd name="T107" fmla="*/ 1913 h 154"/>
                <a:gd name="T108" fmla="+- 0 6756 5531"/>
                <a:gd name="T109" fmla="*/ T108 w 2711"/>
                <a:gd name="T110" fmla="+- 0 1914 1762"/>
                <a:gd name="T111" fmla="*/ 1914 h 154"/>
                <a:gd name="T112" fmla="+- 0 6886 5531"/>
                <a:gd name="T113" fmla="*/ T112 w 2711"/>
                <a:gd name="T114" fmla="+- 0 1915 1762"/>
                <a:gd name="T115" fmla="*/ 1915 h 154"/>
                <a:gd name="T116" fmla="+- 0 7017 5531"/>
                <a:gd name="T117" fmla="*/ T116 w 2711"/>
                <a:gd name="T118" fmla="+- 0 1914 1762"/>
                <a:gd name="T119" fmla="*/ 1914 h 154"/>
                <a:gd name="T120" fmla="+- 0 7144 5531"/>
                <a:gd name="T121" fmla="*/ T120 w 2711"/>
                <a:gd name="T122" fmla="+- 0 1913 1762"/>
                <a:gd name="T123" fmla="*/ 1913 h 154"/>
                <a:gd name="T124" fmla="+- 0 7267 5531"/>
                <a:gd name="T125" fmla="*/ T124 w 2711"/>
                <a:gd name="T126" fmla="+- 0 1912 1762"/>
                <a:gd name="T127" fmla="*/ 1912 h 154"/>
                <a:gd name="T128" fmla="+- 0 7385 5531"/>
                <a:gd name="T129" fmla="*/ T128 w 2711"/>
                <a:gd name="T130" fmla="+- 0 1909 1762"/>
                <a:gd name="T131" fmla="*/ 1909 h 154"/>
                <a:gd name="T132" fmla="+- 0 7498 5531"/>
                <a:gd name="T133" fmla="*/ T132 w 2711"/>
                <a:gd name="T134" fmla="+- 0 1907 1762"/>
                <a:gd name="T135" fmla="*/ 1907 h 154"/>
                <a:gd name="T136" fmla="+- 0 7606 5531"/>
                <a:gd name="T137" fmla="*/ T136 w 2711"/>
                <a:gd name="T138" fmla="+- 0 1903 1762"/>
                <a:gd name="T139" fmla="*/ 1903 h 154"/>
                <a:gd name="T140" fmla="+- 0 7707 5531"/>
                <a:gd name="T141" fmla="*/ T140 w 2711"/>
                <a:gd name="T142" fmla="+- 0 1899 1762"/>
                <a:gd name="T143" fmla="*/ 1899 h 154"/>
                <a:gd name="T144" fmla="+- 0 7801 5531"/>
                <a:gd name="T145" fmla="*/ T144 w 2711"/>
                <a:gd name="T146" fmla="+- 0 1895 1762"/>
                <a:gd name="T147" fmla="*/ 1895 h 154"/>
                <a:gd name="T148" fmla="+- 0 7887 5531"/>
                <a:gd name="T149" fmla="*/ T148 w 2711"/>
                <a:gd name="T150" fmla="+- 0 1890 1762"/>
                <a:gd name="T151" fmla="*/ 1890 h 154"/>
                <a:gd name="T152" fmla="+- 0 7966 5531"/>
                <a:gd name="T153" fmla="*/ T152 w 2711"/>
                <a:gd name="T154" fmla="+- 0 1885 1762"/>
                <a:gd name="T155" fmla="*/ 1885 h 154"/>
                <a:gd name="T156" fmla="+- 0 8035 5531"/>
                <a:gd name="T157" fmla="*/ T156 w 2711"/>
                <a:gd name="T158" fmla="+- 0 1879 1762"/>
                <a:gd name="T159" fmla="*/ 1879 h 154"/>
                <a:gd name="T160" fmla="+- 0 8096 5531"/>
                <a:gd name="T161" fmla="*/ T160 w 2711"/>
                <a:gd name="T162" fmla="+- 0 1873 1762"/>
                <a:gd name="T163" fmla="*/ 1873 h 154"/>
                <a:gd name="T164" fmla="+- 0 8188 5531"/>
                <a:gd name="T165" fmla="*/ T164 w 2711"/>
                <a:gd name="T166" fmla="+- 0 1860 1762"/>
                <a:gd name="T167" fmla="*/ 1860 h 154"/>
                <a:gd name="T168" fmla="+- 0 8242 5531"/>
                <a:gd name="T169" fmla="*/ T168 w 2711"/>
                <a:gd name="T170" fmla="+- 0 1838 1762"/>
                <a:gd name="T171" fmla="*/ 1838 h 154"/>
                <a:gd name="T172" fmla="+- 0 8236 5531"/>
                <a:gd name="T173" fmla="*/ T172 w 2711"/>
                <a:gd name="T174" fmla="+- 0 1831 1762"/>
                <a:gd name="T175" fmla="*/ 1831 h 154"/>
                <a:gd name="T176" fmla="+- 0 8147 5531"/>
                <a:gd name="T177" fmla="*/ T176 w 2711"/>
                <a:gd name="T178" fmla="+- 0 1810 1762"/>
                <a:gd name="T179" fmla="*/ 1810 h 154"/>
                <a:gd name="T180" fmla="+- 0 8035 5531"/>
                <a:gd name="T181" fmla="*/ T180 w 2711"/>
                <a:gd name="T182" fmla="+- 0 1798 1762"/>
                <a:gd name="T183" fmla="*/ 1798 h 154"/>
                <a:gd name="T184" fmla="+- 0 7966 5531"/>
                <a:gd name="T185" fmla="*/ T184 w 2711"/>
                <a:gd name="T186" fmla="+- 0 1792 1762"/>
                <a:gd name="T187" fmla="*/ 1792 h 154"/>
                <a:gd name="T188" fmla="+- 0 7887 5531"/>
                <a:gd name="T189" fmla="*/ T188 w 2711"/>
                <a:gd name="T190" fmla="+- 0 1787 1762"/>
                <a:gd name="T191" fmla="*/ 1787 h 154"/>
                <a:gd name="T192" fmla="+- 0 7801 5531"/>
                <a:gd name="T193" fmla="*/ T192 w 2711"/>
                <a:gd name="T194" fmla="+- 0 1782 1762"/>
                <a:gd name="T195" fmla="*/ 1782 h 154"/>
                <a:gd name="T196" fmla="+- 0 7707 5531"/>
                <a:gd name="T197" fmla="*/ T196 w 2711"/>
                <a:gd name="T198" fmla="+- 0 1777 1762"/>
                <a:gd name="T199" fmla="*/ 1777 h 154"/>
                <a:gd name="T200" fmla="+- 0 7606 5531"/>
                <a:gd name="T201" fmla="*/ T200 w 2711"/>
                <a:gd name="T202" fmla="+- 0 1773 1762"/>
                <a:gd name="T203" fmla="*/ 1773 h 154"/>
                <a:gd name="T204" fmla="+- 0 7498 5531"/>
                <a:gd name="T205" fmla="*/ T204 w 2711"/>
                <a:gd name="T206" fmla="+- 0 1770 1762"/>
                <a:gd name="T207" fmla="*/ 1770 h 154"/>
                <a:gd name="T208" fmla="+- 0 7385 5531"/>
                <a:gd name="T209" fmla="*/ T208 w 2711"/>
                <a:gd name="T210" fmla="+- 0 1767 1762"/>
                <a:gd name="T211" fmla="*/ 1767 h 154"/>
                <a:gd name="T212" fmla="+- 0 7267 5531"/>
                <a:gd name="T213" fmla="*/ T212 w 2711"/>
                <a:gd name="T214" fmla="+- 0 1765 1762"/>
                <a:gd name="T215" fmla="*/ 1765 h 154"/>
                <a:gd name="T216" fmla="+- 0 7144 5531"/>
                <a:gd name="T217" fmla="*/ T216 w 2711"/>
                <a:gd name="T218" fmla="+- 0 1763 1762"/>
                <a:gd name="T219" fmla="*/ 1763 h 154"/>
                <a:gd name="T220" fmla="+- 0 7017 5531"/>
                <a:gd name="T221" fmla="*/ T220 w 2711"/>
                <a:gd name="T222" fmla="+- 0 1762 1762"/>
                <a:gd name="T223" fmla="*/ 1762 h 154"/>
                <a:gd name="T224" fmla="+- 0 6886 5531"/>
                <a:gd name="T225" fmla="*/ T224 w 2711"/>
                <a:gd name="T226" fmla="+- 0 1762 1762"/>
                <a:gd name="T227" fmla="*/ 1762 h 15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Lst>
              <a:rect l="0" t="0" r="r" b="b"/>
              <a:pathLst>
                <a:path w="2711" h="154">
                  <a:moveTo>
                    <a:pt x="1355" y="0"/>
                  </a:moveTo>
                  <a:lnTo>
                    <a:pt x="1225" y="0"/>
                  </a:lnTo>
                  <a:lnTo>
                    <a:pt x="1098" y="1"/>
                  </a:lnTo>
                  <a:lnTo>
                    <a:pt x="975" y="3"/>
                  </a:lnTo>
                  <a:lnTo>
                    <a:pt x="857" y="5"/>
                  </a:lnTo>
                  <a:lnTo>
                    <a:pt x="744" y="8"/>
                  </a:lnTo>
                  <a:lnTo>
                    <a:pt x="636" y="11"/>
                  </a:lnTo>
                  <a:lnTo>
                    <a:pt x="535" y="15"/>
                  </a:lnTo>
                  <a:lnTo>
                    <a:pt x="441" y="20"/>
                  </a:lnTo>
                  <a:lnTo>
                    <a:pt x="355" y="25"/>
                  </a:lnTo>
                  <a:lnTo>
                    <a:pt x="276" y="30"/>
                  </a:lnTo>
                  <a:lnTo>
                    <a:pt x="206" y="36"/>
                  </a:lnTo>
                  <a:lnTo>
                    <a:pt x="146" y="42"/>
                  </a:lnTo>
                  <a:lnTo>
                    <a:pt x="54" y="55"/>
                  </a:lnTo>
                  <a:lnTo>
                    <a:pt x="0" y="76"/>
                  </a:lnTo>
                  <a:lnTo>
                    <a:pt x="6" y="84"/>
                  </a:lnTo>
                  <a:lnTo>
                    <a:pt x="95" y="104"/>
                  </a:lnTo>
                  <a:lnTo>
                    <a:pt x="206" y="117"/>
                  </a:lnTo>
                  <a:lnTo>
                    <a:pt x="276" y="123"/>
                  </a:lnTo>
                  <a:lnTo>
                    <a:pt x="355" y="128"/>
                  </a:lnTo>
                  <a:lnTo>
                    <a:pt x="441" y="133"/>
                  </a:lnTo>
                  <a:lnTo>
                    <a:pt x="535" y="137"/>
                  </a:lnTo>
                  <a:lnTo>
                    <a:pt x="636" y="141"/>
                  </a:lnTo>
                  <a:lnTo>
                    <a:pt x="744" y="145"/>
                  </a:lnTo>
                  <a:lnTo>
                    <a:pt x="857" y="147"/>
                  </a:lnTo>
                  <a:lnTo>
                    <a:pt x="975" y="150"/>
                  </a:lnTo>
                  <a:lnTo>
                    <a:pt x="1098" y="151"/>
                  </a:lnTo>
                  <a:lnTo>
                    <a:pt x="1225" y="152"/>
                  </a:lnTo>
                  <a:lnTo>
                    <a:pt x="1355" y="153"/>
                  </a:lnTo>
                  <a:lnTo>
                    <a:pt x="1486" y="152"/>
                  </a:lnTo>
                  <a:lnTo>
                    <a:pt x="1613" y="151"/>
                  </a:lnTo>
                  <a:lnTo>
                    <a:pt x="1736" y="150"/>
                  </a:lnTo>
                  <a:lnTo>
                    <a:pt x="1854" y="147"/>
                  </a:lnTo>
                  <a:lnTo>
                    <a:pt x="1967" y="145"/>
                  </a:lnTo>
                  <a:lnTo>
                    <a:pt x="2075" y="141"/>
                  </a:lnTo>
                  <a:lnTo>
                    <a:pt x="2176" y="137"/>
                  </a:lnTo>
                  <a:lnTo>
                    <a:pt x="2270" y="133"/>
                  </a:lnTo>
                  <a:lnTo>
                    <a:pt x="2356" y="128"/>
                  </a:lnTo>
                  <a:lnTo>
                    <a:pt x="2435" y="123"/>
                  </a:lnTo>
                  <a:lnTo>
                    <a:pt x="2504" y="117"/>
                  </a:lnTo>
                  <a:lnTo>
                    <a:pt x="2565" y="111"/>
                  </a:lnTo>
                  <a:lnTo>
                    <a:pt x="2657" y="98"/>
                  </a:lnTo>
                  <a:lnTo>
                    <a:pt x="2711" y="76"/>
                  </a:lnTo>
                  <a:lnTo>
                    <a:pt x="2705" y="69"/>
                  </a:lnTo>
                  <a:lnTo>
                    <a:pt x="2616" y="48"/>
                  </a:lnTo>
                  <a:lnTo>
                    <a:pt x="2504" y="36"/>
                  </a:lnTo>
                  <a:lnTo>
                    <a:pt x="2435" y="30"/>
                  </a:lnTo>
                  <a:lnTo>
                    <a:pt x="2356" y="25"/>
                  </a:lnTo>
                  <a:lnTo>
                    <a:pt x="2270" y="20"/>
                  </a:lnTo>
                  <a:lnTo>
                    <a:pt x="2176" y="15"/>
                  </a:lnTo>
                  <a:lnTo>
                    <a:pt x="2075" y="11"/>
                  </a:lnTo>
                  <a:lnTo>
                    <a:pt x="1967" y="8"/>
                  </a:lnTo>
                  <a:lnTo>
                    <a:pt x="1854" y="5"/>
                  </a:lnTo>
                  <a:lnTo>
                    <a:pt x="1736" y="3"/>
                  </a:lnTo>
                  <a:lnTo>
                    <a:pt x="1613" y="1"/>
                  </a:lnTo>
                  <a:lnTo>
                    <a:pt x="1486" y="0"/>
                  </a:lnTo>
                  <a:lnTo>
                    <a:pt x="1355" y="0"/>
                  </a:lnTo>
                  <a:close/>
                </a:path>
              </a:pathLst>
            </a:custGeom>
            <a:solidFill>
              <a:srgbClr val="806B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grpSp>
      <p:sp>
        <p:nvSpPr>
          <p:cNvPr id="69" name="Rectangle 62">
            <a:extLst>
              <a:ext uri="{FF2B5EF4-FFF2-40B4-BE49-F238E27FC236}">
                <a16:creationId xmlns:a16="http://schemas.microsoft.com/office/drawing/2014/main" id="{2711045B-A866-493E-951C-7ADB1EE19E38}"/>
              </a:ext>
            </a:extLst>
          </p:cNvPr>
          <p:cNvSpPr>
            <a:spLocks noChangeArrowheads="1"/>
          </p:cNvSpPr>
          <p:nvPr/>
        </p:nvSpPr>
        <p:spPr bwMode="auto">
          <a:xfrm>
            <a:off x="-6779728" y="4637635"/>
            <a:ext cx="2508182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69913" algn="l"/>
              </a:tabLst>
              <a:defRPr>
                <a:solidFill>
                  <a:schemeClr val="tx1"/>
                </a:solidFill>
                <a:latin typeface="Arial" panose="020B0604020202020204" pitchFamily="34" charset="0"/>
              </a:defRPr>
            </a:lvl1pPr>
            <a:lvl2pPr eaLnBrk="0" fontAlgn="base" hangingPunct="0">
              <a:spcBef>
                <a:spcPct val="0"/>
              </a:spcBef>
              <a:spcAft>
                <a:spcPct val="0"/>
              </a:spcAft>
              <a:tabLst>
                <a:tab pos="569913" algn="l"/>
              </a:tabLst>
              <a:defRPr>
                <a:solidFill>
                  <a:schemeClr val="tx1"/>
                </a:solidFill>
                <a:latin typeface="Arial" panose="020B0604020202020204" pitchFamily="34" charset="0"/>
              </a:defRPr>
            </a:lvl2pPr>
            <a:lvl3pPr eaLnBrk="0" fontAlgn="base" hangingPunct="0">
              <a:spcBef>
                <a:spcPct val="0"/>
              </a:spcBef>
              <a:spcAft>
                <a:spcPct val="0"/>
              </a:spcAft>
              <a:tabLst>
                <a:tab pos="569913" algn="l"/>
              </a:tabLst>
              <a:defRPr>
                <a:solidFill>
                  <a:schemeClr val="tx1"/>
                </a:solidFill>
                <a:latin typeface="Arial" panose="020B0604020202020204" pitchFamily="34" charset="0"/>
              </a:defRPr>
            </a:lvl3pPr>
            <a:lvl4pPr eaLnBrk="0" fontAlgn="base" hangingPunct="0">
              <a:spcBef>
                <a:spcPct val="0"/>
              </a:spcBef>
              <a:spcAft>
                <a:spcPct val="0"/>
              </a:spcAft>
              <a:tabLst>
                <a:tab pos="569913" algn="l"/>
              </a:tabLst>
              <a:defRPr>
                <a:solidFill>
                  <a:schemeClr val="tx1"/>
                </a:solidFill>
                <a:latin typeface="Arial" panose="020B0604020202020204" pitchFamily="34" charset="0"/>
              </a:defRPr>
            </a:lvl4pPr>
            <a:lvl5pPr eaLnBrk="0" fontAlgn="base" hangingPunct="0">
              <a:spcBef>
                <a:spcPct val="0"/>
              </a:spcBef>
              <a:spcAft>
                <a:spcPct val="0"/>
              </a:spcAft>
              <a:tabLst>
                <a:tab pos="569913" algn="l"/>
              </a:tabLst>
              <a:defRPr>
                <a:solidFill>
                  <a:schemeClr val="tx1"/>
                </a:solidFill>
                <a:latin typeface="Arial" panose="020B0604020202020204" pitchFamily="34" charset="0"/>
              </a:defRPr>
            </a:lvl5pPr>
            <a:lvl6pPr eaLnBrk="0" fontAlgn="base" hangingPunct="0">
              <a:spcBef>
                <a:spcPct val="0"/>
              </a:spcBef>
              <a:spcAft>
                <a:spcPct val="0"/>
              </a:spcAft>
              <a:tabLst>
                <a:tab pos="569913" algn="l"/>
              </a:tabLst>
              <a:defRPr>
                <a:solidFill>
                  <a:schemeClr val="tx1"/>
                </a:solidFill>
                <a:latin typeface="Arial" panose="020B0604020202020204" pitchFamily="34" charset="0"/>
              </a:defRPr>
            </a:lvl6pPr>
            <a:lvl7pPr eaLnBrk="0" fontAlgn="base" hangingPunct="0">
              <a:spcBef>
                <a:spcPct val="0"/>
              </a:spcBef>
              <a:spcAft>
                <a:spcPct val="0"/>
              </a:spcAft>
              <a:tabLst>
                <a:tab pos="569913" algn="l"/>
              </a:tabLst>
              <a:defRPr>
                <a:solidFill>
                  <a:schemeClr val="tx1"/>
                </a:solidFill>
                <a:latin typeface="Arial" panose="020B0604020202020204" pitchFamily="34" charset="0"/>
              </a:defRPr>
            </a:lvl7pPr>
            <a:lvl8pPr eaLnBrk="0" fontAlgn="base" hangingPunct="0">
              <a:spcBef>
                <a:spcPct val="0"/>
              </a:spcBef>
              <a:spcAft>
                <a:spcPct val="0"/>
              </a:spcAft>
              <a:tabLst>
                <a:tab pos="569913" algn="l"/>
              </a:tabLst>
              <a:defRPr>
                <a:solidFill>
                  <a:schemeClr val="tx1"/>
                </a:solidFill>
                <a:latin typeface="Arial" panose="020B0604020202020204" pitchFamily="34" charset="0"/>
              </a:defRPr>
            </a:lvl8pPr>
            <a:lvl9pPr eaLnBrk="0" fontAlgn="base" hangingPunct="0">
              <a:spcBef>
                <a:spcPct val="0"/>
              </a:spcBef>
              <a:spcAft>
                <a:spcPct val="0"/>
              </a:spcAft>
              <a:tabLst>
                <a:tab pos="569913"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69913" algn="l"/>
              </a:tabLst>
            </a:pPr>
            <a:r>
              <a:rPr kumimoji="0" lang="pt-PT" altLang="pt-BR" sz="1200" b="1" i="0" u="none" strike="noStrike" cap="none" normalizeH="0" baseline="0">
                <a:ln>
                  <a:noFill/>
                </a:ln>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O PLENÁRIO</a:t>
            </a:r>
            <a:endParaRPr kumimoji="0" lang="pt-PT" altLang="pt-BR" sz="1800" b="0" i="0" u="none" strike="noStrike" cap="none" normalizeH="0" baseline="0">
              <a:ln>
                <a:noFill/>
              </a:ln>
              <a:solidFill>
                <a:schemeClr val="tx1"/>
              </a:solidFill>
              <a:effectLst/>
              <a:latin typeface="Arial" panose="020B0604020202020204" pitchFamily="34" charset="0"/>
            </a:endParaRPr>
          </a:p>
        </p:txBody>
      </p:sp>
      <p:sp>
        <p:nvSpPr>
          <p:cNvPr id="70" name="Retângulo 69">
            <a:extLst>
              <a:ext uri="{FF2B5EF4-FFF2-40B4-BE49-F238E27FC236}">
                <a16:creationId xmlns:a16="http://schemas.microsoft.com/office/drawing/2014/main" id="{6A1619D2-7116-45EC-884F-03ECC4394E98}"/>
              </a:ext>
            </a:extLst>
          </p:cNvPr>
          <p:cNvSpPr/>
          <p:nvPr/>
        </p:nvSpPr>
        <p:spPr>
          <a:xfrm>
            <a:off x="838200" y="3244334"/>
            <a:ext cx="6714289" cy="369332"/>
          </a:xfrm>
          <a:prstGeom prst="rect">
            <a:avLst/>
          </a:prstGeom>
        </p:spPr>
        <p:txBody>
          <a:bodyPr wrap="square">
            <a:spAutoFit/>
          </a:bodyPr>
          <a:lstStyle/>
          <a:p>
            <a:r>
              <a:rPr lang="pt-PT" b="1" dirty="0">
                <a:latin typeface="Times New Roman" panose="02020603050405020304" pitchFamily="18" charset="0"/>
                <a:ea typeface="Cambria" panose="02040503050406030204" pitchFamily="18" charset="0"/>
              </a:rPr>
              <a:t>I</a:t>
            </a:r>
            <a:endParaRPr lang="pt-BR" dirty="0"/>
          </a:p>
        </p:txBody>
      </p:sp>
      <p:sp>
        <p:nvSpPr>
          <p:cNvPr id="71" name="Retângulo 70">
            <a:extLst>
              <a:ext uri="{FF2B5EF4-FFF2-40B4-BE49-F238E27FC236}">
                <a16:creationId xmlns:a16="http://schemas.microsoft.com/office/drawing/2014/main" id="{A1DCF90B-B749-43C0-9CE9-B3711AD69524}"/>
              </a:ext>
            </a:extLst>
          </p:cNvPr>
          <p:cNvSpPr/>
          <p:nvPr/>
        </p:nvSpPr>
        <p:spPr>
          <a:xfrm>
            <a:off x="1073060" y="3244334"/>
            <a:ext cx="5747497" cy="369332"/>
          </a:xfrm>
          <a:prstGeom prst="rect">
            <a:avLst/>
          </a:prstGeom>
        </p:spPr>
        <p:txBody>
          <a:bodyPr wrap="square">
            <a:spAutoFit/>
          </a:bodyPr>
          <a:lstStyle/>
          <a:p>
            <a:r>
              <a:rPr lang="pt-PT" b="1" dirty="0">
                <a:latin typeface="Times New Roman" panose="02020603050405020304" pitchFamily="18" charset="0"/>
                <a:ea typeface="Cambria" panose="02040503050406030204" pitchFamily="18" charset="0"/>
              </a:rPr>
              <a:t>O</a:t>
            </a:r>
            <a:r>
              <a:rPr lang="pt-PT" b="1" spc="-90" dirty="0">
                <a:latin typeface="Times New Roman" panose="02020603050405020304" pitchFamily="18" charset="0"/>
                <a:ea typeface="Cambria" panose="02040503050406030204" pitchFamily="18" charset="0"/>
              </a:rPr>
              <a:t> </a:t>
            </a:r>
            <a:r>
              <a:rPr lang="pt-PT" b="1" dirty="0">
                <a:latin typeface="Times New Roman" panose="02020603050405020304" pitchFamily="18" charset="0"/>
                <a:ea typeface="Cambria" panose="02040503050406030204" pitchFamily="18" charset="0"/>
              </a:rPr>
              <a:t>PLENÁRI</a:t>
            </a:r>
            <a:endParaRPr lang="pt-BR" dirty="0"/>
          </a:p>
        </p:txBody>
      </p:sp>
    </p:spTree>
    <p:extLst>
      <p:ext uri="{BB962C8B-B14F-4D97-AF65-F5344CB8AC3E}">
        <p14:creationId xmlns:p14="http://schemas.microsoft.com/office/powerpoint/2010/main" val="1618303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0E57F-D8A8-BEC5-E4F2-AC17D1CB7B4E}"/>
            </a:ext>
          </a:extLst>
        </p:cNvPr>
        <p:cNvGrpSpPr/>
        <p:nvPr/>
      </p:nvGrpSpPr>
      <p:grpSpPr>
        <a:xfrm>
          <a:off x="0" y="0"/>
          <a:ext cx="0" cy="0"/>
          <a:chOff x="0" y="0"/>
          <a:chExt cx="0" cy="0"/>
        </a:xfrm>
      </p:grpSpPr>
      <p:sp>
        <p:nvSpPr>
          <p:cNvPr id="5" name="Título 4">
            <a:extLst>
              <a:ext uri="{FF2B5EF4-FFF2-40B4-BE49-F238E27FC236}">
                <a16:creationId xmlns:a16="http://schemas.microsoft.com/office/drawing/2014/main" id="{3A4DD93F-539A-FC7B-1CE2-B6577AA0DEFE}"/>
              </a:ext>
            </a:extLst>
          </p:cNvPr>
          <p:cNvSpPr>
            <a:spLocks noGrp="1"/>
          </p:cNvSpPr>
          <p:nvPr>
            <p:ph type="title"/>
          </p:nvPr>
        </p:nvSpPr>
        <p:spPr>
          <a:xfrm>
            <a:off x="796604" y="989176"/>
            <a:ext cx="10862218" cy="610863"/>
          </a:xfrm>
        </p:spPr>
        <p:txBody>
          <a:bodyPr rtlCol="0">
            <a:normAutofit fontScale="90000"/>
          </a:bodyPr>
          <a:lstStyle/>
          <a:p>
            <a:br>
              <a:rPr lang="pt-BR" sz="1050" b="1" i="0" dirty="0">
                <a:solidFill>
                  <a:srgbClr val="505050"/>
                </a:solidFill>
                <a:effectLst/>
                <a:latin typeface="var(--campton)"/>
              </a:rPr>
            </a:br>
            <a:br>
              <a:rPr lang="pt-BR" sz="2400" b="1" i="0" dirty="0">
                <a:solidFill>
                  <a:srgbClr val="2A4070"/>
                </a:solidFill>
                <a:effectLst/>
                <a:latin typeface="source sans pro" panose="020B0503030403020204" pitchFamily="34" charset="0"/>
              </a:rPr>
            </a:br>
            <a:r>
              <a:rPr lang="pt-PT" sz="3300" b="0" dirty="0">
                <a:latin typeface="Times New Roman" panose="02020603050405020304" pitchFamily="18" charset="0"/>
                <a:cs typeface="Times New Roman" panose="02020603050405020304" pitchFamily="18" charset="0"/>
              </a:rPr>
              <a:t>MESA DIRETORA</a:t>
            </a:r>
            <a:br>
              <a:rPr lang="pt-BR" sz="2400" b="1" i="0" dirty="0">
                <a:solidFill>
                  <a:srgbClr val="505050"/>
                </a:solidFill>
                <a:effectLst/>
                <a:latin typeface="var(--campton)"/>
              </a:rPr>
            </a:br>
            <a:endParaRPr lang="pt-BR" sz="4890" b="1" i="0" dirty="0">
              <a:solidFill>
                <a:srgbClr val="182020"/>
              </a:solidFill>
              <a:effectLst/>
              <a:latin typeface="Times New Roman" panose="02020603050405020304" pitchFamily="18" charset="0"/>
              <a:cs typeface="Times New Roman" panose="02020603050405020304" pitchFamily="18" charset="0"/>
            </a:endParaRPr>
          </a:p>
        </p:txBody>
      </p:sp>
      <p:sp>
        <p:nvSpPr>
          <p:cNvPr id="6" name="Espaço Reservado para Texto 5">
            <a:extLst>
              <a:ext uri="{FF2B5EF4-FFF2-40B4-BE49-F238E27FC236}">
                <a16:creationId xmlns:a16="http://schemas.microsoft.com/office/drawing/2014/main" id="{82989EB9-0CC3-42AA-A4A7-CF2CD1511DEA}"/>
              </a:ext>
            </a:extLst>
          </p:cNvPr>
          <p:cNvSpPr>
            <a:spLocks noGrp="1"/>
          </p:cNvSpPr>
          <p:nvPr>
            <p:ph type="body" idx="1"/>
          </p:nvPr>
        </p:nvSpPr>
        <p:spPr>
          <a:xfrm>
            <a:off x="971550" y="2081059"/>
            <a:ext cx="10382250" cy="4095904"/>
          </a:xfrm>
        </p:spPr>
        <p:txBody>
          <a:bodyPr rtlCol="0">
            <a:noAutofit/>
          </a:bodyPr>
          <a:lstStyle/>
          <a:p>
            <a:pPr algn="just"/>
            <a:r>
              <a:rPr lang="pt-PT" sz="2500" dirty="0">
                <a:latin typeface="Times New Roman" panose="02020603050405020304" pitchFamily="18" charset="0"/>
                <a:cs typeface="Times New Roman" panose="02020603050405020304" pitchFamily="18" charset="0"/>
              </a:rPr>
              <a:t>O Regimento Interno de cada Câmara Municipal destaca a importância que a Mesa Dire- tora possui como órgão orienta- dor dos trabalhos. </a:t>
            </a:r>
          </a:p>
          <a:p>
            <a:pPr algn="just"/>
            <a:r>
              <a:rPr lang="pt-PT" sz="2500" dirty="0">
                <a:latin typeface="Times New Roman" panose="02020603050405020304" pitchFamily="18" charset="0"/>
                <a:cs typeface="Times New Roman" panose="02020603050405020304" pitchFamily="18" charset="0"/>
              </a:rPr>
              <a:t>A sua composição se dá mediante eleição interna da Câmara, com mandato de um ou dois anos, para os cargos de presidente, 1° vice-presidente, e 1° e 2° secretários, como regra geral.</a:t>
            </a:r>
            <a:endParaRPr lang="pt-BR" sz="2500" dirty="0">
              <a:latin typeface="Times New Roman" panose="02020603050405020304" pitchFamily="18" charset="0"/>
              <a:cs typeface="Times New Roman" panose="02020603050405020304" pitchFamily="18" charset="0"/>
            </a:endParaRPr>
          </a:p>
          <a:p>
            <a:pPr algn="just"/>
            <a:r>
              <a:rPr lang="pt-PT" sz="2500" dirty="0">
                <a:latin typeface="Times New Roman" panose="02020603050405020304" pitchFamily="18" charset="0"/>
                <a:cs typeface="Times New Roman" panose="02020603050405020304" pitchFamily="18" charset="0"/>
              </a:rPr>
              <a:t>Detaque-se que a Mesa decide sobre matérias administrativas e auxilia o presidente como gestor legislativo.</a:t>
            </a:r>
            <a:endParaRPr lang="pt-BR" sz="2500" dirty="0">
              <a:latin typeface="Times New Roman" panose="02020603050405020304" pitchFamily="18" charset="0"/>
              <a:cs typeface="Times New Roman" panose="02020603050405020304" pitchFamily="18" charset="0"/>
            </a:endParaRPr>
          </a:p>
          <a:p>
            <a:pPr marL="0" indent="0" algn="just" fontAlgn="base">
              <a:buNone/>
            </a:pPr>
            <a:endParaRPr lang="pt-BR" sz="2500" dirty="0">
              <a:latin typeface="Times New Roman" panose="02020603050405020304" pitchFamily="18" charset="0"/>
              <a:cs typeface="Times New Roman" panose="02020603050405020304" pitchFamily="18" charset="0"/>
            </a:endParaRPr>
          </a:p>
        </p:txBody>
      </p:sp>
      <p:sp>
        <p:nvSpPr>
          <p:cNvPr id="7" name="Espaço Reservado para Conteúdo 4">
            <a:extLst>
              <a:ext uri="{FF2B5EF4-FFF2-40B4-BE49-F238E27FC236}">
                <a16:creationId xmlns:a16="http://schemas.microsoft.com/office/drawing/2014/main" id="{70487DB4-9CA6-BA1F-4000-737D94A22F3B}"/>
              </a:ext>
            </a:extLst>
          </p:cNvPr>
          <p:cNvSpPr>
            <a:spLocks noGrp="1"/>
          </p:cNvSpPr>
          <p:nvPr/>
        </p:nvSpPr>
        <p:spPr>
          <a:xfrm>
            <a:off x="964022" y="2808824"/>
            <a:ext cx="10154918" cy="3452327"/>
          </a:xfrm>
          <a:prstGeom prst="rect">
            <a:avLst/>
          </a:prstGeom>
        </p:spPr>
        <p:txBody>
          <a:bodyPr vert="horz" lIns="0" tIns="0" rIns="0" bIns="0" rtlCol="0" anchor="t" anchorCtr="0">
            <a:normAutofit/>
          </a:bodyPr>
          <a:lstStyle>
            <a:lvl1pPr marL="285750" indent="-285750" algn="l" defTabSz="914400" rtl="0" eaLnBrk="1" latinLnBrk="0" hangingPunct="1">
              <a:lnSpc>
                <a:spcPct val="100000"/>
              </a:lnSpc>
              <a:spcBef>
                <a:spcPts val="1000"/>
              </a:spcBef>
              <a:buFont typeface="Wingdings" panose="05000000000000000000" pitchFamily="2" charset="2"/>
              <a:buChar char="§"/>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endParaRPr lang="pt-BR" dirty="0"/>
          </a:p>
          <a:p>
            <a:pPr rtl="0"/>
            <a:endParaRPr lang="pt-BR" dirty="0"/>
          </a:p>
        </p:txBody>
      </p:sp>
      <p:sp>
        <p:nvSpPr>
          <p:cNvPr id="17" name="Retângulo 16">
            <a:extLst>
              <a:ext uri="{FF2B5EF4-FFF2-40B4-BE49-F238E27FC236}">
                <a16:creationId xmlns:a16="http://schemas.microsoft.com/office/drawing/2014/main" id="{1B4FE594-D177-7767-360F-858357760397}"/>
              </a:ext>
            </a:extLst>
          </p:cNvPr>
          <p:cNvSpPr/>
          <p:nvPr/>
        </p:nvSpPr>
        <p:spPr>
          <a:xfrm>
            <a:off x="892304" y="1463692"/>
            <a:ext cx="2330450" cy="76200"/>
          </a:xfrm>
          <a:prstGeom prst="rect">
            <a:avLst/>
          </a:prstGeom>
          <a:solidFill>
            <a:srgbClr val="F7A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1" name="Imagem 10" descr="Uma imagem contendo favo de mel, objeto, luz, tráfego&#10;&#10;Descrição gerada automaticamente">
            <a:extLst>
              <a:ext uri="{FF2B5EF4-FFF2-40B4-BE49-F238E27FC236}">
                <a16:creationId xmlns:a16="http://schemas.microsoft.com/office/drawing/2014/main" id="{D5016726-D642-2908-5F2F-A4F86D46BF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H="1">
            <a:off x="10180883" y="5350213"/>
            <a:ext cx="3958139" cy="2444072"/>
          </a:xfrm>
          <a:prstGeom prst="rect">
            <a:avLst/>
          </a:prstGeom>
        </p:spPr>
      </p:pic>
      <p:pic>
        <p:nvPicPr>
          <p:cNvPr id="10" name="Imagem 9" descr="Uma imagem contendo favo de mel, objeto, luz, tráfego&#10;&#10;Descrição gerada automaticamente">
            <a:extLst>
              <a:ext uri="{FF2B5EF4-FFF2-40B4-BE49-F238E27FC236}">
                <a16:creationId xmlns:a16="http://schemas.microsoft.com/office/drawing/2014/main" id="{0C17A3CA-3AC5-A081-5086-18B3F896EA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40000" flipH="1">
            <a:off x="9241379" y="-472588"/>
            <a:ext cx="3958139" cy="2444072"/>
          </a:xfrm>
          <a:prstGeom prst="rect">
            <a:avLst/>
          </a:prstGeom>
        </p:spPr>
      </p:pic>
    </p:spTree>
    <p:extLst>
      <p:ext uri="{BB962C8B-B14F-4D97-AF65-F5344CB8AC3E}">
        <p14:creationId xmlns:p14="http://schemas.microsoft.com/office/powerpoint/2010/main" val="2061288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0E57F-D8A8-BEC5-E4F2-AC17D1CB7B4E}"/>
            </a:ext>
          </a:extLst>
        </p:cNvPr>
        <p:cNvGrpSpPr/>
        <p:nvPr/>
      </p:nvGrpSpPr>
      <p:grpSpPr>
        <a:xfrm>
          <a:off x="0" y="0"/>
          <a:ext cx="0" cy="0"/>
          <a:chOff x="0" y="0"/>
          <a:chExt cx="0" cy="0"/>
        </a:xfrm>
      </p:grpSpPr>
      <p:sp>
        <p:nvSpPr>
          <p:cNvPr id="5" name="Título 4">
            <a:extLst>
              <a:ext uri="{FF2B5EF4-FFF2-40B4-BE49-F238E27FC236}">
                <a16:creationId xmlns:a16="http://schemas.microsoft.com/office/drawing/2014/main" id="{3A4DD93F-539A-FC7B-1CE2-B6577AA0DEFE}"/>
              </a:ext>
            </a:extLst>
          </p:cNvPr>
          <p:cNvSpPr>
            <a:spLocks noGrp="1"/>
          </p:cNvSpPr>
          <p:nvPr>
            <p:ph type="title"/>
          </p:nvPr>
        </p:nvSpPr>
        <p:spPr>
          <a:xfrm>
            <a:off x="731566" y="954652"/>
            <a:ext cx="10862218" cy="610863"/>
          </a:xfrm>
        </p:spPr>
        <p:txBody>
          <a:bodyPr rtlCol="0">
            <a:normAutofit fontScale="90000"/>
          </a:bodyPr>
          <a:lstStyle/>
          <a:p>
            <a:br>
              <a:rPr lang="pt-BR" sz="1050" b="1" i="0" dirty="0">
                <a:solidFill>
                  <a:srgbClr val="505050"/>
                </a:solidFill>
                <a:effectLst/>
                <a:latin typeface="var(--campton)"/>
              </a:rPr>
            </a:br>
            <a:r>
              <a:rPr lang="pt-PT" sz="3300" b="0" dirty="0">
                <a:latin typeface="Times New Roman" panose="02020603050405020304" pitchFamily="18" charset="0"/>
                <a:cs typeface="Times New Roman" panose="02020603050405020304" pitchFamily="18" charset="0"/>
              </a:rPr>
              <a:t>COMISSÕES</a:t>
            </a:r>
            <a:br>
              <a:rPr lang="pt-BR" sz="2400" b="1" i="0" dirty="0">
                <a:solidFill>
                  <a:srgbClr val="505050"/>
                </a:solidFill>
                <a:effectLst/>
                <a:latin typeface="var(--campton)"/>
              </a:rPr>
            </a:br>
            <a:endParaRPr lang="pt-BR" sz="4890" b="1" i="0" dirty="0">
              <a:solidFill>
                <a:srgbClr val="182020"/>
              </a:solidFill>
              <a:effectLst/>
              <a:latin typeface="Times New Roman" panose="02020603050405020304" pitchFamily="18" charset="0"/>
              <a:cs typeface="Times New Roman" panose="02020603050405020304" pitchFamily="18" charset="0"/>
            </a:endParaRPr>
          </a:p>
        </p:txBody>
      </p:sp>
      <p:sp>
        <p:nvSpPr>
          <p:cNvPr id="6" name="Espaço Reservado para Texto 5">
            <a:extLst>
              <a:ext uri="{FF2B5EF4-FFF2-40B4-BE49-F238E27FC236}">
                <a16:creationId xmlns:a16="http://schemas.microsoft.com/office/drawing/2014/main" id="{82989EB9-0CC3-42AA-A4A7-CF2CD1511DEA}"/>
              </a:ext>
            </a:extLst>
          </p:cNvPr>
          <p:cNvSpPr>
            <a:spLocks noGrp="1"/>
          </p:cNvSpPr>
          <p:nvPr>
            <p:ph type="body" idx="1"/>
          </p:nvPr>
        </p:nvSpPr>
        <p:spPr>
          <a:xfrm>
            <a:off x="971550" y="2081059"/>
            <a:ext cx="10382250" cy="4095904"/>
          </a:xfrm>
        </p:spPr>
        <p:txBody>
          <a:bodyPr rtlCol="0">
            <a:noAutofit/>
          </a:bodyPr>
          <a:lstStyle/>
          <a:p>
            <a:r>
              <a:rPr lang="pt-PT" sz="2500" dirty="0">
                <a:latin typeface="Times New Roman" panose="02020603050405020304" pitchFamily="18" charset="0"/>
                <a:cs typeface="Times New Roman" panose="02020603050405020304" pitchFamily="18" charset="0"/>
              </a:rPr>
              <a:t>As Comissões podem ser permanentes ou temporárias e de- senvolvem análises dos temas que resultarão em projetos de lei. Tais estudos são condensados em pare- ceres das proposições principais.</a:t>
            </a:r>
          </a:p>
          <a:p>
            <a:pPr marL="0" indent="0">
              <a:buNone/>
            </a:pPr>
            <a:endParaRPr lang="pt-BR" sz="2500" dirty="0">
              <a:latin typeface="Times New Roman" panose="02020603050405020304" pitchFamily="18" charset="0"/>
              <a:cs typeface="Times New Roman" panose="02020603050405020304" pitchFamily="18" charset="0"/>
            </a:endParaRPr>
          </a:p>
          <a:p>
            <a:r>
              <a:rPr lang="pt-PT" sz="2500" dirty="0">
                <a:latin typeface="Times New Roman" panose="02020603050405020304" pitchFamily="18" charset="0"/>
                <a:cs typeface="Times New Roman" panose="02020603050405020304" pitchFamily="18" charset="0"/>
              </a:rPr>
              <a:t>As Comissões Permanentes são definidas por área de atuação ou por campo temático. Cabe ao Regimento Interno de cada Câmara Municipal designar o trabalho das Comissões de acordo com a afinida- de aos temas.</a:t>
            </a:r>
            <a:endParaRPr lang="pt-BR" sz="2500" dirty="0">
              <a:latin typeface="Times New Roman" panose="02020603050405020304" pitchFamily="18" charset="0"/>
              <a:cs typeface="Times New Roman" panose="02020603050405020304" pitchFamily="18" charset="0"/>
            </a:endParaRPr>
          </a:p>
          <a:p>
            <a:pPr marL="0" indent="0" algn="just" fontAlgn="base">
              <a:buNone/>
            </a:pPr>
            <a:endParaRPr lang="pt-BR" sz="2500" dirty="0">
              <a:latin typeface="Times New Roman" panose="02020603050405020304" pitchFamily="18" charset="0"/>
              <a:cs typeface="Times New Roman" panose="02020603050405020304" pitchFamily="18" charset="0"/>
            </a:endParaRPr>
          </a:p>
        </p:txBody>
      </p:sp>
      <p:sp>
        <p:nvSpPr>
          <p:cNvPr id="7" name="Espaço Reservado para Conteúdo 4">
            <a:extLst>
              <a:ext uri="{FF2B5EF4-FFF2-40B4-BE49-F238E27FC236}">
                <a16:creationId xmlns:a16="http://schemas.microsoft.com/office/drawing/2014/main" id="{70487DB4-9CA6-BA1F-4000-737D94A22F3B}"/>
              </a:ext>
            </a:extLst>
          </p:cNvPr>
          <p:cNvSpPr>
            <a:spLocks noGrp="1"/>
          </p:cNvSpPr>
          <p:nvPr/>
        </p:nvSpPr>
        <p:spPr>
          <a:xfrm>
            <a:off x="964022" y="2808824"/>
            <a:ext cx="10154918" cy="3452327"/>
          </a:xfrm>
          <a:prstGeom prst="rect">
            <a:avLst/>
          </a:prstGeom>
        </p:spPr>
        <p:txBody>
          <a:bodyPr vert="horz" lIns="0" tIns="0" rIns="0" bIns="0" rtlCol="0" anchor="t" anchorCtr="0">
            <a:normAutofit/>
          </a:bodyPr>
          <a:lstStyle>
            <a:lvl1pPr marL="285750" indent="-285750" algn="l" defTabSz="914400" rtl="0" eaLnBrk="1" latinLnBrk="0" hangingPunct="1">
              <a:lnSpc>
                <a:spcPct val="100000"/>
              </a:lnSpc>
              <a:spcBef>
                <a:spcPts val="1000"/>
              </a:spcBef>
              <a:buFont typeface="Wingdings" panose="05000000000000000000" pitchFamily="2" charset="2"/>
              <a:buChar char="§"/>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endParaRPr lang="pt-BR" dirty="0"/>
          </a:p>
          <a:p>
            <a:pPr rtl="0"/>
            <a:endParaRPr lang="pt-BR" dirty="0"/>
          </a:p>
        </p:txBody>
      </p:sp>
      <p:sp>
        <p:nvSpPr>
          <p:cNvPr id="17" name="Retângulo 16">
            <a:extLst>
              <a:ext uri="{FF2B5EF4-FFF2-40B4-BE49-F238E27FC236}">
                <a16:creationId xmlns:a16="http://schemas.microsoft.com/office/drawing/2014/main" id="{1B4FE594-D177-7767-360F-858357760397}"/>
              </a:ext>
            </a:extLst>
          </p:cNvPr>
          <p:cNvSpPr/>
          <p:nvPr/>
        </p:nvSpPr>
        <p:spPr>
          <a:xfrm>
            <a:off x="892304" y="1463692"/>
            <a:ext cx="2330450" cy="76200"/>
          </a:xfrm>
          <a:prstGeom prst="rect">
            <a:avLst/>
          </a:prstGeom>
          <a:solidFill>
            <a:srgbClr val="F7A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1" name="Imagem 10" descr="Uma imagem contendo favo de mel, objeto, luz, tráfego&#10;&#10;Descrição gerada automaticamente">
            <a:extLst>
              <a:ext uri="{FF2B5EF4-FFF2-40B4-BE49-F238E27FC236}">
                <a16:creationId xmlns:a16="http://schemas.microsoft.com/office/drawing/2014/main" id="{D5016726-D642-2908-5F2F-A4F86D46BF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H="1">
            <a:off x="10180883" y="5350213"/>
            <a:ext cx="3958139" cy="2444072"/>
          </a:xfrm>
          <a:prstGeom prst="rect">
            <a:avLst/>
          </a:prstGeom>
        </p:spPr>
      </p:pic>
      <p:pic>
        <p:nvPicPr>
          <p:cNvPr id="10" name="Imagem 9" descr="Uma imagem contendo favo de mel, objeto, luz, tráfego&#10;&#10;Descrição gerada automaticamente">
            <a:extLst>
              <a:ext uri="{FF2B5EF4-FFF2-40B4-BE49-F238E27FC236}">
                <a16:creationId xmlns:a16="http://schemas.microsoft.com/office/drawing/2014/main" id="{0C17A3CA-3AC5-A081-5086-18B3F896EA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40000" flipH="1">
            <a:off x="9241379" y="-472588"/>
            <a:ext cx="3958139" cy="2444072"/>
          </a:xfrm>
          <a:prstGeom prst="rect">
            <a:avLst/>
          </a:prstGeom>
        </p:spPr>
      </p:pic>
    </p:spTree>
    <p:extLst>
      <p:ext uri="{BB962C8B-B14F-4D97-AF65-F5344CB8AC3E}">
        <p14:creationId xmlns:p14="http://schemas.microsoft.com/office/powerpoint/2010/main" val="7469287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0E57F-D8A8-BEC5-E4F2-AC17D1CB7B4E}"/>
            </a:ext>
          </a:extLst>
        </p:cNvPr>
        <p:cNvGrpSpPr/>
        <p:nvPr/>
      </p:nvGrpSpPr>
      <p:grpSpPr>
        <a:xfrm>
          <a:off x="0" y="0"/>
          <a:ext cx="0" cy="0"/>
          <a:chOff x="0" y="0"/>
          <a:chExt cx="0" cy="0"/>
        </a:xfrm>
      </p:grpSpPr>
      <p:sp>
        <p:nvSpPr>
          <p:cNvPr id="5" name="Título 4">
            <a:extLst>
              <a:ext uri="{FF2B5EF4-FFF2-40B4-BE49-F238E27FC236}">
                <a16:creationId xmlns:a16="http://schemas.microsoft.com/office/drawing/2014/main" id="{3A4DD93F-539A-FC7B-1CE2-B6577AA0DEFE}"/>
              </a:ext>
            </a:extLst>
          </p:cNvPr>
          <p:cNvSpPr>
            <a:spLocks noGrp="1"/>
          </p:cNvSpPr>
          <p:nvPr>
            <p:ph type="title"/>
          </p:nvPr>
        </p:nvSpPr>
        <p:spPr>
          <a:xfrm>
            <a:off x="774508" y="1119064"/>
            <a:ext cx="10862218" cy="610863"/>
          </a:xfrm>
        </p:spPr>
        <p:txBody>
          <a:bodyPr rtlCol="0">
            <a:normAutofit fontScale="90000"/>
          </a:bodyPr>
          <a:lstStyle/>
          <a:p>
            <a:br>
              <a:rPr lang="pt-BR" sz="1050" b="1" i="0" dirty="0">
                <a:solidFill>
                  <a:srgbClr val="505050"/>
                </a:solidFill>
                <a:effectLst/>
                <a:latin typeface="var(--campton)"/>
              </a:rPr>
            </a:br>
            <a:r>
              <a:rPr lang="pt-PT" sz="3300" b="0" dirty="0">
                <a:latin typeface="Times New Roman" panose="02020603050405020304" pitchFamily="18" charset="0"/>
                <a:cs typeface="Times New Roman" panose="02020603050405020304" pitchFamily="18" charset="0"/>
              </a:rPr>
              <a:t>COMISSÕES</a:t>
            </a:r>
            <a:br>
              <a:rPr lang="pt-BR" sz="2400" b="1" i="0" dirty="0">
                <a:solidFill>
                  <a:srgbClr val="505050"/>
                </a:solidFill>
                <a:effectLst/>
                <a:latin typeface="var(--campton)"/>
              </a:rPr>
            </a:br>
            <a:endParaRPr lang="pt-BR" sz="4890" b="1" i="0" dirty="0">
              <a:solidFill>
                <a:srgbClr val="182020"/>
              </a:solidFill>
              <a:effectLst/>
              <a:latin typeface="Times New Roman" panose="02020603050405020304" pitchFamily="18" charset="0"/>
              <a:cs typeface="Times New Roman" panose="02020603050405020304" pitchFamily="18" charset="0"/>
            </a:endParaRPr>
          </a:p>
        </p:txBody>
      </p:sp>
      <p:sp>
        <p:nvSpPr>
          <p:cNvPr id="6" name="Espaço Reservado para Texto 5">
            <a:extLst>
              <a:ext uri="{FF2B5EF4-FFF2-40B4-BE49-F238E27FC236}">
                <a16:creationId xmlns:a16="http://schemas.microsoft.com/office/drawing/2014/main" id="{82989EB9-0CC3-42AA-A4A7-CF2CD1511DEA}"/>
              </a:ext>
            </a:extLst>
          </p:cNvPr>
          <p:cNvSpPr>
            <a:spLocks noGrp="1"/>
          </p:cNvSpPr>
          <p:nvPr>
            <p:ph type="body" idx="1"/>
          </p:nvPr>
        </p:nvSpPr>
        <p:spPr>
          <a:xfrm>
            <a:off x="971550" y="2081059"/>
            <a:ext cx="10382250" cy="4095904"/>
          </a:xfrm>
        </p:spPr>
        <p:txBody>
          <a:bodyPr rtlCol="0">
            <a:noAutofit/>
          </a:bodyPr>
          <a:lstStyle/>
          <a:p>
            <a:pPr algn="just"/>
            <a:r>
              <a:rPr lang="pt-PT" sz="2500" dirty="0">
                <a:latin typeface="Times New Roman" panose="02020603050405020304" pitchFamily="18" charset="0"/>
                <a:cs typeface="Times New Roman" panose="02020603050405020304" pitchFamily="18" charset="0"/>
              </a:rPr>
              <a:t>As Comissões Temporárias são criadas para fins específicos, a exemplo das Comissões Parlamentares de Inquérito (CPIs). Essas têm poderes de investigação próprios das autoridades do Poder Judiciário. Apesar de não dispor de competência punitiva, as CPIs podem convocar autoridades, determinar diligências, ouvir indiciados, inquirir testemunhas, e requisitar informações e documentos.</a:t>
            </a:r>
          </a:p>
          <a:p>
            <a:pPr marL="0" indent="0" algn="just">
              <a:buNone/>
            </a:pPr>
            <a:endParaRPr lang="pt-BR" sz="2500" dirty="0">
              <a:latin typeface="Times New Roman" panose="02020603050405020304" pitchFamily="18" charset="0"/>
              <a:cs typeface="Times New Roman" panose="02020603050405020304" pitchFamily="18" charset="0"/>
            </a:endParaRPr>
          </a:p>
          <a:p>
            <a:pPr algn="just"/>
            <a:r>
              <a:rPr lang="pt-PT" sz="2500" dirty="0">
                <a:latin typeface="Times New Roman" panose="02020603050405020304" pitchFamily="18" charset="0"/>
                <a:cs typeface="Times New Roman" panose="02020603050405020304" pitchFamily="18" charset="0"/>
              </a:rPr>
              <a:t>É comum, nos recessos, o funcionamento de uma comissão re- presentativa que toma decisões mais urgentes.</a:t>
            </a:r>
            <a:endParaRPr lang="pt-BR" sz="2500" dirty="0">
              <a:latin typeface="Times New Roman" panose="02020603050405020304" pitchFamily="18" charset="0"/>
              <a:cs typeface="Times New Roman" panose="02020603050405020304" pitchFamily="18" charset="0"/>
            </a:endParaRPr>
          </a:p>
          <a:p>
            <a:pPr marL="0" indent="0" algn="just" fontAlgn="base">
              <a:buNone/>
            </a:pPr>
            <a:endParaRPr lang="pt-BR" sz="2500" dirty="0">
              <a:latin typeface="Times New Roman" panose="02020603050405020304" pitchFamily="18" charset="0"/>
              <a:cs typeface="Times New Roman" panose="02020603050405020304" pitchFamily="18" charset="0"/>
            </a:endParaRPr>
          </a:p>
        </p:txBody>
      </p:sp>
      <p:sp>
        <p:nvSpPr>
          <p:cNvPr id="7" name="Espaço Reservado para Conteúdo 4">
            <a:extLst>
              <a:ext uri="{FF2B5EF4-FFF2-40B4-BE49-F238E27FC236}">
                <a16:creationId xmlns:a16="http://schemas.microsoft.com/office/drawing/2014/main" id="{70487DB4-9CA6-BA1F-4000-737D94A22F3B}"/>
              </a:ext>
            </a:extLst>
          </p:cNvPr>
          <p:cNvSpPr>
            <a:spLocks noGrp="1"/>
          </p:cNvSpPr>
          <p:nvPr/>
        </p:nvSpPr>
        <p:spPr>
          <a:xfrm>
            <a:off x="964022" y="2808824"/>
            <a:ext cx="10154918" cy="3452327"/>
          </a:xfrm>
          <a:prstGeom prst="rect">
            <a:avLst/>
          </a:prstGeom>
        </p:spPr>
        <p:txBody>
          <a:bodyPr vert="horz" lIns="0" tIns="0" rIns="0" bIns="0" rtlCol="0" anchor="t" anchorCtr="0">
            <a:normAutofit/>
          </a:bodyPr>
          <a:lstStyle>
            <a:lvl1pPr marL="285750" indent="-285750" algn="l" defTabSz="914400" rtl="0" eaLnBrk="1" latinLnBrk="0" hangingPunct="1">
              <a:lnSpc>
                <a:spcPct val="100000"/>
              </a:lnSpc>
              <a:spcBef>
                <a:spcPts val="1000"/>
              </a:spcBef>
              <a:buFont typeface="Wingdings" panose="05000000000000000000" pitchFamily="2" charset="2"/>
              <a:buChar char="§"/>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endParaRPr lang="pt-BR" dirty="0"/>
          </a:p>
          <a:p>
            <a:pPr rtl="0"/>
            <a:endParaRPr lang="pt-BR" dirty="0"/>
          </a:p>
        </p:txBody>
      </p:sp>
      <p:sp>
        <p:nvSpPr>
          <p:cNvPr id="17" name="Retângulo 16">
            <a:extLst>
              <a:ext uri="{FF2B5EF4-FFF2-40B4-BE49-F238E27FC236}">
                <a16:creationId xmlns:a16="http://schemas.microsoft.com/office/drawing/2014/main" id="{1B4FE594-D177-7767-360F-858357760397}"/>
              </a:ext>
            </a:extLst>
          </p:cNvPr>
          <p:cNvSpPr/>
          <p:nvPr/>
        </p:nvSpPr>
        <p:spPr>
          <a:xfrm>
            <a:off x="892304" y="1463692"/>
            <a:ext cx="2330450" cy="76200"/>
          </a:xfrm>
          <a:prstGeom prst="rect">
            <a:avLst/>
          </a:prstGeom>
          <a:solidFill>
            <a:srgbClr val="F7A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1" name="Imagem 10" descr="Uma imagem contendo favo de mel, objeto, luz, tráfego&#10;&#10;Descrição gerada automaticamente">
            <a:extLst>
              <a:ext uri="{FF2B5EF4-FFF2-40B4-BE49-F238E27FC236}">
                <a16:creationId xmlns:a16="http://schemas.microsoft.com/office/drawing/2014/main" id="{D5016726-D642-2908-5F2F-A4F86D46BF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H="1">
            <a:off x="10180883" y="5350213"/>
            <a:ext cx="3958139" cy="2444072"/>
          </a:xfrm>
          <a:prstGeom prst="rect">
            <a:avLst/>
          </a:prstGeom>
        </p:spPr>
      </p:pic>
      <p:pic>
        <p:nvPicPr>
          <p:cNvPr id="10" name="Imagem 9" descr="Uma imagem contendo favo de mel, objeto, luz, tráfego&#10;&#10;Descrição gerada automaticamente">
            <a:extLst>
              <a:ext uri="{FF2B5EF4-FFF2-40B4-BE49-F238E27FC236}">
                <a16:creationId xmlns:a16="http://schemas.microsoft.com/office/drawing/2014/main" id="{0C17A3CA-3AC5-A081-5086-18B3F896EA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40000" flipH="1">
            <a:off x="9241379" y="-472588"/>
            <a:ext cx="3958139" cy="2444072"/>
          </a:xfrm>
          <a:prstGeom prst="rect">
            <a:avLst/>
          </a:prstGeom>
        </p:spPr>
      </p:pic>
    </p:spTree>
    <p:extLst>
      <p:ext uri="{BB962C8B-B14F-4D97-AF65-F5344CB8AC3E}">
        <p14:creationId xmlns:p14="http://schemas.microsoft.com/office/powerpoint/2010/main" val="17677391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0E57F-D8A8-BEC5-E4F2-AC17D1CB7B4E}"/>
            </a:ext>
          </a:extLst>
        </p:cNvPr>
        <p:cNvGrpSpPr/>
        <p:nvPr/>
      </p:nvGrpSpPr>
      <p:grpSpPr>
        <a:xfrm>
          <a:off x="0" y="0"/>
          <a:ext cx="0" cy="0"/>
          <a:chOff x="0" y="0"/>
          <a:chExt cx="0" cy="0"/>
        </a:xfrm>
      </p:grpSpPr>
      <p:sp>
        <p:nvSpPr>
          <p:cNvPr id="5" name="Título 4">
            <a:extLst>
              <a:ext uri="{FF2B5EF4-FFF2-40B4-BE49-F238E27FC236}">
                <a16:creationId xmlns:a16="http://schemas.microsoft.com/office/drawing/2014/main" id="{3A4DD93F-539A-FC7B-1CE2-B6577AA0DEFE}"/>
              </a:ext>
            </a:extLst>
          </p:cNvPr>
          <p:cNvSpPr>
            <a:spLocks noGrp="1"/>
          </p:cNvSpPr>
          <p:nvPr>
            <p:ph type="title"/>
          </p:nvPr>
        </p:nvSpPr>
        <p:spPr>
          <a:xfrm>
            <a:off x="796604" y="989176"/>
            <a:ext cx="10862218" cy="610863"/>
          </a:xfrm>
        </p:spPr>
        <p:txBody>
          <a:bodyPr rtlCol="0">
            <a:normAutofit fontScale="90000"/>
          </a:bodyPr>
          <a:lstStyle/>
          <a:p>
            <a:br>
              <a:rPr lang="pt-BR" sz="1050" b="1" i="0" dirty="0">
                <a:solidFill>
                  <a:srgbClr val="505050"/>
                </a:solidFill>
                <a:effectLst/>
                <a:latin typeface="var(--campton)"/>
              </a:rPr>
            </a:br>
            <a:r>
              <a:rPr lang="pt-PT" sz="3300" b="0" dirty="0">
                <a:latin typeface="Times New Roman" panose="02020603050405020304" pitchFamily="18" charset="0"/>
                <a:cs typeface="Times New Roman" panose="02020603050405020304" pitchFamily="18" charset="0"/>
              </a:rPr>
              <a:t>PROPOSIÇÕES LEGISLATIVAS</a:t>
            </a:r>
            <a:br>
              <a:rPr lang="pt-BR" sz="2400" b="1" i="0" dirty="0">
                <a:solidFill>
                  <a:srgbClr val="505050"/>
                </a:solidFill>
                <a:effectLst/>
                <a:latin typeface="var(--campton)"/>
              </a:rPr>
            </a:br>
            <a:endParaRPr lang="pt-BR" sz="4890" b="1" i="0" dirty="0">
              <a:solidFill>
                <a:srgbClr val="182020"/>
              </a:solidFill>
              <a:effectLst/>
              <a:latin typeface="Times New Roman" panose="02020603050405020304" pitchFamily="18" charset="0"/>
              <a:cs typeface="Times New Roman" panose="02020603050405020304" pitchFamily="18" charset="0"/>
            </a:endParaRPr>
          </a:p>
        </p:txBody>
      </p:sp>
      <p:sp>
        <p:nvSpPr>
          <p:cNvPr id="6" name="Espaço Reservado para Texto 5">
            <a:extLst>
              <a:ext uri="{FF2B5EF4-FFF2-40B4-BE49-F238E27FC236}">
                <a16:creationId xmlns:a16="http://schemas.microsoft.com/office/drawing/2014/main" id="{82989EB9-0CC3-42AA-A4A7-CF2CD1511DEA}"/>
              </a:ext>
            </a:extLst>
          </p:cNvPr>
          <p:cNvSpPr>
            <a:spLocks noGrp="1"/>
          </p:cNvSpPr>
          <p:nvPr>
            <p:ph type="body" idx="1"/>
          </p:nvPr>
        </p:nvSpPr>
        <p:spPr>
          <a:xfrm>
            <a:off x="971550" y="2081059"/>
            <a:ext cx="10382250" cy="4095904"/>
          </a:xfrm>
        </p:spPr>
        <p:txBody>
          <a:bodyPr rtlCol="0">
            <a:noAutofit/>
          </a:bodyPr>
          <a:lstStyle/>
          <a:p>
            <a:pPr algn="just"/>
            <a:r>
              <a:rPr lang="pt-PT" sz="2500" dirty="0">
                <a:latin typeface="Times New Roman" panose="02020603050405020304" pitchFamily="18" charset="0"/>
                <a:cs typeface="Times New Roman" panose="02020603050405020304" pitchFamily="18" charset="0"/>
              </a:rPr>
              <a:t>Municipal se submete ao processo legis- lativo. Por isso, considera-se proposição sujeita à deliberação: discussão e vota- ção do projeto de lei.</a:t>
            </a:r>
          </a:p>
          <a:p>
            <a:pPr marL="0" indent="0" algn="just">
              <a:buNone/>
            </a:pPr>
            <a:endParaRPr lang="pt-BR" sz="2500" dirty="0">
              <a:latin typeface="Times New Roman" panose="02020603050405020304" pitchFamily="18" charset="0"/>
              <a:cs typeface="Times New Roman" panose="02020603050405020304" pitchFamily="18" charset="0"/>
            </a:endParaRPr>
          </a:p>
          <a:p>
            <a:pPr algn="just"/>
            <a:r>
              <a:rPr lang="pt-PT" sz="2500" dirty="0">
                <a:latin typeface="Times New Roman" panose="02020603050405020304" pitchFamily="18" charset="0"/>
                <a:cs typeface="Times New Roman" panose="02020603050405020304" pitchFamily="18" charset="0"/>
              </a:rPr>
              <a:t>No atendimento das necessidades da população, os vereadores devem obrigatoriamente observar o bem-estar e o impacto social decorrente da sua ideia legislativa aten- dendo, assim, aos princípios da legística.</a:t>
            </a:r>
            <a:endParaRPr lang="pt-BR" sz="2500" dirty="0">
              <a:latin typeface="Times New Roman" panose="02020603050405020304" pitchFamily="18" charset="0"/>
              <a:cs typeface="Times New Roman" panose="02020603050405020304" pitchFamily="18" charset="0"/>
            </a:endParaRPr>
          </a:p>
          <a:p>
            <a:pPr marL="0" indent="0" algn="just" fontAlgn="base">
              <a:buNone/>
            </a:pPr>
            <a:endParaRPr lang="pt-BR" sz="2500" dirty="0">
              <a:latin typeface="Times New Roman" panose="02020603050405020304" pitchFamily="18" charset="0"/>
              <a:cs typeface="Times New Roman" panose="02020603050405020304" pitchFamily="18" charset="0"/>
            </a:endParaRPr>
          </a:p>
        </p:txBody>
      </p:sp>
      <p:sp>
        <p:nvSpPr>
          <p:cNvPr id="7" name="Espaço Reservado para Conteúdo 4">
            <a:extLst>
              <a:ext uri="{FF2B5EF4-FFF2-40B4-BE49-F238E27FC236}">
                <a16:creationId xmlns:a16="http://schemas.microsoft.com/office/drawing/2014/main" id="{70487DB4-9CA6-BA1F-4000-737D94A22F3B}"/>
              </a:ext>
            </a:extLst>
          </p:cNvPr>
          <p:cNvSpPr>
            <a:spLocks noGrp="1"/>
          </p:cNvSpPr>
          <p:nvPr/>
        </p:nvSpPr>
        <p:spPr>
          <a:xfrm>
            <a:off x="964022" y="2808824"/>
            <a:ext cx="10154918" cy="3452327"/>
          </a:xfrm>
          <a:prstGeom prst="rect">
            <a:avLst/>
          </a:prstGeom>
        </p:spPr>
        <p:txBody>
          <a:bodyPr vert="horz" lIns="0" tIns="0" rIns="0" bIns="0" rtlCol="0" anchor="t" anchorCtr="0">
            <a:normAutofit/>
          </a:bodyPr>
          <a:lstStyle>
            <a:lvl1pPr marL="285750" indent="-285750" algn="l" defTabSz="914400" rtl="0" eaLnBrk="1" latinLnBrk="0" hangingPunct="1">
              <a:lnSpc>
                <a:spcPct val="100000"/>
              </a:lnSpc>
              <a:spcBef>
                <a:spcPts val="1000"/>
              </a:spcBef>
              <a:buFont typeface="Wingdings" panose="05000000000000000000" pitchFamily="2" charset="2"/>
              <a:buChar char="§"/>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endParaRPr lang="pt-BR" dirty="0"/>
          </a:p>
          <a:p>
            <a:pPr rtl="0"/>
            <a:endParaRPr lang="pt-BR" dirty="0"/>
          </a:p>
        </p:txBody>
      </p:sp>
      <p:sp>
        <p:nvSpPr>
          <p:cNvPr id="17" name="Retângulo 16">
            <a:extLst>
              <a:ext uri="{FF2B5EF4-FFF2-40B4-BE49-F238E27FC236}">
                <a16:creationId xmlns:a16="http://schemas.microsoft.com/office/drawing/2014/main" id="{1B4FE594-D177-7767-360F-858357760397}"/>
              </a:ext>
            </a:extLst>
          </p:cNvPr>
          <p:cNvSpPr/>
          <p:nvPr/>
        </p:nvSpPr>
        <p:spPr>
          <a:xfrm>
            <a:off x="892304" y="1463692"/>
            <a:ext cx="2330450" cy="76200"/>
          </a:xfrm>
          <a:prstGeom prst="rect">
            <a:avLst/>
          </a:prstGeom>
          <a:solidFill>
            <a:srgbClr val="F7A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1" name="Imagem 10" descr="Uma imagem contendo favo de mel, objeto, luz, tráfego&#10;&#10;Descrição gerada automaticamente">
            <a:extLst>
              <a:ext uri="{FF2B5EF4-FFF2-40B4-BE49-F238E27FC236}">
                <a16:creationId xmlns:a16="http://schemas.microsoft.com/office/drawing/2014/main" id="{D5016726-D642-2908-5F2F-A4F86D46BF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H="1">
            <a:off x="9921572" y="5391689"/>
            <a:ext cx="3958139" cy="2444072"/>
          </a:xfrm>
          <a:prstGeom prst="rect">
            <a:avLst/>
          </a:prstGeom>
        </p:spPr>
      </p:pic>
      <p:pic>
        <p:nvPicPr>
          <p:cNvPr id="10" name="Imagem 9" descr="Uma imagem contendo favo de mel, objeto, luz, tráfego&#10;&#10;Descrição gerada automaticamente">
            <a:extLst>
              <a:ext uri="{FF2B5EF4-FFF2-40B4-BE49-F238E27FC236}">
                <a16:creationId xmlns:a16="http://schemas.microsoft.com/office/drawing/2014/main" id="{0C17A3CA-3AC5-A081-5086-18B3F896EA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40000" flipH="1">
            <a:off x="8889749" y="-875615"/>
            <a:ext cx="3958139" cy="2444072"/>
          </a:xfrm>
          <a:prstGeom prst="rect">
            <a:avLst/>
          </a:prstGeom>
        </p:spPr>
      </p:pic>
      <p:sp>
        <p:nvSpPr>
          <p:cNvPr id="2" name="Rectangle 8">
            <a:extLst>
              <a:ext uri="{FF2B5EF4-FFF2-40B4-BE49-F238E27FC236}">
                <a16:creationId xmlns:a16="http://schemas.microsoft.com/office/drawing/2014/main" id="{CCA8BFDA-58D2-4FF6-AA9C-778A7505383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pSp>
        <p:nvGrpSpPr>
          <p:cNvPr id="3" name="Group 1">
            <a:extLst>
              <a:ext uri="{FF2B5EF4-FFF2-40B4-BE49-F238E27FC236}">
                <a16:creationId xmlns:a16="http://schemas.microsoft.com/office/drawing/2014/main" id="{1574486E-D4EE-4E4A-86F5-DA5C4E0DFE90}"/>
              </a:ext>
            </a:extLst>
          </p:cNvPr>
          <p:cNvGrpSpPr>
            <a:grpSpLocks/>
          </p:cNvGrpSpPr>
          <p:nvPr/>
        </p:nvGrpSpPr>
        <p:grpSpPr bwMode="auto">
          <a:xfrm>
            <a:off x="8653560" y="5933218"/>
            <a:ext cx="2582810" cy="920614"/>
            <a:chOff x="6021" y="1061"/>
            <a:chExt cx="2491" cy="740"/>
          </a:xfrm>
        </p:grpSpPr>
        <p:sp>
          <p:nvSpPr>
            <p:cNvPr id="4" name="Freeform 7">
              <a:extLst>
                <a:ext uri="{FF2B5EF4-FFF2-40B4-BE49-F238E27FC236}">
                  <a16:creationId xmlns:a16="http://schemas.microsoft.com/office/drawing/2014/main" id="{279AB3DF-AB82-42EA-B139-FD333E87C3F9}"/>
                </a:ext>
              </a:extLst>
            </p:cNvPr>
            <p:cNvSpPr>
              <a:spLocks/>
            </p:cNvSpPr>
            <p:nvPr/>
          </p:nvSpPr>
          <p:spPr bwMode="auto">
            <a:xfrm>
              <a:off x="6112" y="1082"/>
              <a:ext cx="893" cy="526"/>
            </a:xfrm>
            <a:custGeom>
              <a:avLst/>
              <a:gdLst>
                <a:gd name="T0" fmla="+- 0 6294 6113"/>
                <a:gd name="T1" fmla="*/ T0 w 893"/>
                <a:gd name="T2" fmla="+- 0 1083 1083"/>
                <a:gd name="T3" fmla="*/ 1083 h 526"/>
                <a:gd name="T4" fmla="+- 0 6231 6113"/>
                <a:gd name="T5" fmla="*/ T4 w 893"/>
                <a:gd name="T6" fmla="+- 0 1111 1083"/>
                <a:gd name="T7" fmla="*/ 1111 h 526"/>
                <a:gd name="T8" fmla="+- 0 6211 6113"/>
                <a:gd name="T9" fmla="*/ T8 w 893"/>
                <a:gd name="T10" fmla="+- 0 1143 1083"/>
                <a:gd name="T11" fmla="*/ 1143 h 526"/>
                <a:gd name="T12" fmla="+- 0 6188 6113"/>
                <a:gd name="T13" fmla="*/ T12 w 893"/>
                <a:gd name="T14" fmla="+- 0 1145 1083"/>
                <a:gd name="T15" fmla="*/ 1145 h 526"/>
                <a:gd name="T16" fmla="+- 0 6130 6113"/>
                <a:gd name="T17" fmla="*/ T16 w 893"/>
                <a:gd name="T18" fmla="+- 0 1185 1083"/>
                <a:gd name="T19" fmla="*/ 1185 h 526"/>
                <a:gd name="T20" fmla="+- 0 6113 6113"/>
                <a:gd name="T21" fmla="*/ T20 w 893"/>
                <a:gd name="T22" fmla="+- 0 1260 1083"/>
                <a:gd name="T23" fmla="*/ 1260 h 526"/>
                <a:gd name="T24" fmla="+- 0 6126 6113"/>
                <a:gd name="T25" fmla="*/ T24 w 893"/>
                <a:gd name="T26" fmla="+- 0 1295 1083"/>
                <a:gd name="T27" fmla="*/ 1295 h 526"/>
                <a:gd name="T28" fmla="+- 0 6470 6113"/>
                <a:gd name="T29" fmla="*/ T28 w 893"/>
                <a:gd name="T30" fmla="+- 0 1542 1083"/>
                <a:gd name="T31" fmla="*/ 1542 h 526"/>
                <a:gd name="T32" fmla="+- 0 6894 6113"/>
                <a:gd name="T33" fmla="*/ T32 w 893"/>
                <a:gd name="T34" fmla="+- 0 1608 1083"/>
                <a:gd name="T35" fmla="*/ 1608 h 526"/>
                <a:gd name="T36" fmla="+- 0 6933 6113"/>
                <a:gd name="T37" fmla="*/ T36 w 893"/>
                <a:gd name="T38" fmla="+- 0 1605 1083"/>
                <a:gd name="T39" fmla="*/ 1605 h 526"/>
                <a:gd name="T40" fmla="+- 0 6967 6113"/>
                <a:gd name="T41" fmla="*/ T40 w 893"/>
                <a:gd name="T42" fmla="+- 0 1589 1083"/>
                <a:gd name="T43" fmla="*/ 1589 h 526"/>
                <a:gd name="T44" fmla="+- 0 6992 6113"/>
                <a:gd name="T45" fmla="*/ T44 w 893"/>
                <a:gd name="T46" fmla="+- 0 1560 1083"/>
                <a:gd name="T47" fmla="*/ 1560 h 526"/>
                <a:gd name="T48" fmla="+- 0 7004 6113"/>
                <a:gd name="T49" fmla="*/ T48 w 893"/>
                <a:gd name="T50" fmla="+- 0 1524 1083"/>
                <a:gd name="T51" fmla="*/ 1524 h 526"/>
                <a:gd name="T52" fmla="+- 0 7005 6113"/>
                <a:gd name="T53" fmla="*/ T52 w 893"/>
                <a:gd name="T54" fmla="+- 0 1522 1083"/>
                <a:gd name="T55" fmla="*/ 1522 h 526"/>
                <a:gd name="T56" fmla="+- 0 7003 6113"/>
                <a:gd name="T57" fmla="*/ T56 w 893"/>
                <a:gd name="T58" fmla="+- 0 1482 1083"/>
                <a:gd name="T59" fmla="*/ 1482 h 526"/>
                <a:gd name="T60" fmla="+- 0 6987 6113"/>
                <a:gd name="T61" fmla="*/ T60 w 893"/>
                <a:gd name="T62" fmla="+- 0 1448 1083"/>
                <a:gd name="T63" fmla="*/ 1448 h 526"/>
                <a:gd name="T64" fmla="+- 0 6960 6113"/>
                <a:gd name="T65" fmla="*/ T64 w 893"/>
                <a:gd name="T66" fmla="+- 0 1423 1083"/>
                <a:gd name="T67" fmla="*/ 1423 h 526"/>
                <a:gd name="T68" fmla="+- 0 6924 6113"/>
                <a:gd name="T69" fmla="*/ T68 w 893"/>
                <a:gd name="T70" fmla="+- 0 1410 1083"/>
                <a:gd name="T71" fmla="*/ 1410 h 526"/>
                <a:gd name="T72" fmla="+- 0 6839 6113"/>
                <a:gd name="T73" fmla="*/ T72 w 893"/>
                <a:gd name="T74" fmla="+- 0 1400 1083"/>
                <a:gd name="T75" fmla="*/ 1400 h 526"/>
                <a:gd name="T76" fmla="+- 0 6717 6113"/>
                <a:gd name="T77" fmla="*/ T76 w 893"/>
                <a:gd name="T78" fmla="+- 0 1366 1083"/>
                <a:gd name="T79" fmla="*/ 1366 h 526"/>
                <a:gd name="T80" fmla="+- 0 6521 6113"/>
                <a:gd name="T81" fmla="*/ T80 w 893"/>
                <a:gd name="T82" fmla="+- 0 1183 1083"/>
                <a:gd name="T83" fmla="*/ 1183 h 526"/>
                <a:gd name="T84" fmla="+- 0 6499 6113"/>
                <a:gd name="T85" fmla="*/ T84 w 893"/>
                <a:gd name="T86" fmla="+- 0 1167 1083"/>
                <a:gd name="T87" fmla="*/ 1167 h 526"/>
                <a:gd name="T88" fmla="+- 0 6474 6113"/>
                <a:gd name="T89" fmla="*/ T88 w 893"/>
                <a:gd name="T90" fmla="+- 0 1160 1083"/>
                <a:gd name="T91" fmla="*/ 1160 h 526"/>
                <a:gd name="T92" fmla="+- 0 6448 6113"/>
                <a:gd name="T93" fmla="*/ T92 w 893"/>
                <a:gd name="T94" fmla="+- 0 1159 1083"/>
                <a:gd name="T95" fmla="*/ 1159 h 526"/>
                <a:gd name="T96" fmla="+- 0 6422 6113"/>
                <a:gd name="T97" fmla="*/ T96 w 893"/>
                <a:gd name="T98" fmla="+- 0 1166 1083"/>
                <a:gd name="T99" fmla="*/ 1166 h 526"/>
                <a:gd name="T100" fmla="+- 0 6359 6113"/>
                <a:gd name="T101" fmla="*/ T100 w 893"/>
                <a:gd name="T102" fmla="+- 0 1107 1083"/>
                <a:gd name="T103" fmla="*/ 1107 h 526"/>
                <a:gd name="T104" fmla="+- 0 6328 6113"/>
                <a:gd name="T105" fmla="*/ T104 w 893"/>
                <a:gd name="T106" fmla="+- 0 1088 1083"/>
                <a:gd name="T107" fmla="*/ 1088 h 526"/>
                <a:gd name="T108" fmla="+- 0 6294 6113"/>
                <a:gd name="T109" fmla="*/ T108 w 893"/>
                <a:gd name="T110" fmla="+- 0 1083 1083"/>
                <a:gd name="T111" fmla="*/ 1083 h 52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Lst>
              <a:rect l="0" t="0" r="r" b="b"/>
              <a:pathLst>
                <a:path w="893" h="526">
                  <a:moveTo>
                    <a:pt x="181" y="0"/>
                  </a:moveTo>
                  <a:lnTo>
                    <a:pt x="118" y="28"/>
                  </a:lnTo>
                  <a:lnTo>
                    <a:pt x="98" y="60"/>
                  </a:lnTo>
                  <a:lnTo>
                    <a:pt x="75" y="62"/>
                  </a:lnTo>
                  <a:lnTo>
                    <a:pt x="17" y="102"/>
                  </a:lnTo>
                  <a:lnTo>
                    <a:pt x="0" y="177"/>
                  </a:lnTo>
                  <a:lnTo>
                    <a:pt x="13" y="212"/>
                  </a:lnTo>
                  <a:lnTo>
                    <a:pt x="357" y="459"/>
                  </a:lnTo>
                  <a:lnTo>
                    <a:pt x="781" y="525"/>
                  </a:lnTo>
                  <a:lnTo>
                    <a:pt x="820" y="522"/>
                  </a:lnTo>
                  <a:lnTo>
                    <a:pt x="854" y="506"/>
                  </a:lnTo>
                  <a:lnTo>
                    <a:pt x="879" y="477"/>
                  </a:lnTo>
                  <a:lnTo>
                    <a:pt x="891" y="441"/>
                  </a:lnTo>
                  <a:lnTo>
                    <a:pt x="892" y="439"/>
                  </a:lnTo>
                  <a:lnTo>
                    <a:pt x="890" y="399"/>
                  </a:lnTo>
                  <a:lnTo>
                    <a:pt x="874" y="365"/>
                  </a:lnTo>
                  <a:lnTo>
                    <a:pt x="847" y="340"/>
                  </a:lnTo>
                  <a:lnTo>
                    <a:pt x="811" y="327"/>
                  </a:lnTo>
                  <a:lnTo>
                    <a:pt x="726" y="317"/>
                  </a:lnTo>
                  <a:lnTo>
                    <a:pt x="604" y="283"/>
                  </a:lnTo>
                  <a:lnTo>
                    <a:pt x="408" y="100"/>
                  </a:lnTo>
                  <a:lnTo>
                    <a:pt x="386" y="84"/>
                  </a:lnTo>
                  <a:lnTo>
                    <a:pt x="361" y="77"/>
                  </a:lnTo>
                  <a:lnTo>
                    <a:pt x="335" y="76"/>
                  </a:lnTo>
                  <a:lnTo>
                    <a:pt x="309" y="83"/>
                  </a:lnTo>
                  <a:lnTo>
                    <a:pt x="246" y="24"/>
                  </a:lnTo>
                  <a:lnTo>
                    <a:pt x="215" y="5"/>
                  </a:lnTo>
                  <a:lnTo>
                    <a:pt x="181" y="0"/>
                  </a:lnTo>
                  <a:close/>
                </a:path>
              </a:pathLst>
            </a:custGeom>
            <a:solidFill>
              <a:srgbClr val="EFC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8" name="Freeform 6">
              <a:extLst>
                <a:ext uri="{FF2B5EF4-FFF2-40B4-BE49-F238E27FC236}">
                  <a16:creationId xmlns:a16="http://schemas.microsoft.com/office/drawing/2014/main" id="{B151EC02-1375-4C1E-A193-FEA346F17B04}"/>
                </a:ext>
              </a:extLst>
            </p:cNvPr>
            <p:cNvSpPr>
              <a:spLocks/>
            </p:cNvSpPr>
            <p:nvPr/>
          </p:nvSpPr>
          <p:spPr bwMode="auto">
            <a:xfrm>
              <a:off x="6020" y="1083"/>
              <a:ext cx="1718" cy="598"/>
            </a:xfrm>
            <a:custGeom>
              <a:avLst/>
              <a:gdLst>
                <a:gd name="T0" fmla="+- 0 7468 6021"/>
                <a:gd name="T1" fmla="*/ T0 w 1718"/>
                <a:gd name="T2" fmla="+- 0 1083 1083"/>
                <a:gd name="T3" fmla="*/ 1083 h 598"/>
                <a:gd name="T4" fmla="+- 0 7422 6021"/>
                <a:gd name="T5" fmla="*/ T4 w 1718"/>
                <a:gd name="T6" fmla="+- 0 1087 1083"/>
                <a:gd name="T7" fmla="*/ 1087 h 598"/>
                <a:gd name="T8" fmla="+- 0 7377 6021"/>
                <a:gd name="T9" fmla="*/ T8 w 1718"/>
                <a:gd name="T10" fmla="+- 0 1095 1083"/>
                <a:gd name="T11" fmla="*/ 1095 h 598"/>
                <a:gd name="T12" fmla="+- 0 7219 6021"/>
                <a:gd name="T13" fmla="*/ T12 w 1718"/>
                <a:gd name="T14" fmla="+- 0 1129 1083"/>
                <a:gd name="T15" fmla="*/ 1129 h 598"/>
                <a:gd name="T16" fmla="+- 0 7204 6021"/>
                <a:gd name="T17" fmla="*/ T16 w 1718"/>
                <a:gd name="T18" fmla="+- 0 1132 1083"/>
                <a:gd name="T19" fmla="*/ 1132 h 598"/>
                <a:gd name="T20" fmla="+- 0 7189 6021"/>
                <a:gd name="T21" fmla="*/ T20 w 1718"/>
                <a:gd name="T22" fmla="+- 0 1133 1083"/>
                <a:gd name="T23" fmla="*/ 1133 h 598"/>
                <a:gd name="T24" fmla="+- 0 7174 6021"/>
                <a:gd name="T25" fmla="*/ T24 w 1718"/>
                <a:gd name="T26" fmla="+- 0 1133 1083"/>
                <a:gd name="T27" fmla="*/ 1133 h 598"/>
                <a:gd name="T28" fmla="+- 0 7160 6021"/>
                <a:gd name="T29" fmla="*/ T28 w 1718"/>
                <a:gd name="T30" fmla="+- 0 1132 1083"/>
                <a:gd name="T31" fmla="*/ 1132 h 598"/>
                <a:gd name="T32" fmla="+- 0 6796 6021"/>
                <a:gd name="T33" fmla="*/ T32 w 1718"/>
                <a:gd name="T34" fmla="+- 0 1091 1083"/>
                <a:gd name="T35" fmla="*/ 1091 h 598"/>
                <a:gd name="T36" fmla="+- 0 6755 6021"/>
                <a:gd name="T37" fmla="*/ T36 w 1718"/>
                <a:gd name="T38" fmla="+- 0 1094 1083"/>
                <a:gd name="T39" fmla="*/ 1094 h 598"/>
                <a:gd name="T40" fmla="+- 0 6720 6021"/>
                <a:gd name="T41" fmla="*/ T40 w 1718"/>
                <a:gd name="T42" fmla="+- 0 1112 1083"/>
                <a:gd name="T43" fmla="*/ 1112 h 598"/>
                <a:gd name="T44" fmla="+- 0 6695 6021"/>
                <a:gd name="T45" fmla="*/ T44 w 1718"/>
                <a:gd name="T46" fmla="+- 0 1142 1083"/>
                <a:gd name="T47" fmla="*/ 1142 h 598"/>
                <a:gd name="T48" fmla="+- 0 6682 6021"/>
                <a:gd name="T49" fmla="*/ T48 w 1718"/>
                <a:gd name="T50" fmla="+- 0 1181 1083"/>
                <a:gd name="T51" fmla="*/ 1181 h 598"/>
                <a:gd name="T52" fmla="+- 0 6682 6021"/>
                <a:gd name="T53" fmla="*/ T52 w 1718"/>
                <a:gd name="T54" fmla="+- 0 1183 1083"/>
                <a:gd name="T55" fmla="*/ 1183 h 598"/>
                <a:gd name="T56" fmla="+- 0 6685 6021"/>
                <a:gd name="T57" fmla="*/ T56 w 1718"/>
                <a:gd name="T58" fmla="+- 0 1224 1083"/>
                <a:gd name="T59" fmla="*/ 1224 h 598"/>
                <a:gd name="T60" fmla="+- 0 6703 6021"/>
                <a:gd name="T61" fmla="*/ T60 w 1718"/>
                <a:gd name="T62" fmla="+- 0 1258 1083"/>
                <a:gd name="T63" fmla="*/ 1258 h 598"/>
                <a:gd name="T64" fmla="+- 0 6733 6021"/>
                <a:gd name="T65" fmla="*/ T64 w 1718"/>
                <a:gd name="T66" fmla="+- 0 1284 1083"/>
                <a:gd name="T67" fmla="*/ 1284 h 598"/>
                <a:gd name="T68" fmla="+- 0 6772 6021"/>
                <a:gd name="T69" fmla="*/ T68 w 1718"/>
                <a:gd name="T70" fmla="+- 0 1297 1083"/>
                <a:gd name="T71" fmla="*/ 1297 h 598"/>
                <a:gd name="T72" fmla="+- 0 7016 6021"/>
                <a:gd name="T73" fmla="*/ T72 w 1718"/>
                <a:gd name="T74" fmla="+- 0 1326 1083"/>
                <a:gd name="T75" fmla="*/ 1326 h 598"/>
                <a:gd name="T76" fmla="+- 0 6779 6021"/>
                <a:gd name="T77" fmla="*/ T76 w 1718"/>
                <a:gd name="T78" fmla="+- 0 1410 1083"/>
                <a:gd name="T79" fmla="*/ 1410 h 598"/>
                <a:gd name="T80" fmla="+- 0 6507 6021"/>
                <a:gd name="T81" fmla="*/ T80 w 1718"/>
                <a:gd name="T82" fmla="+- 0 1426 1083"/>
                <a:gd name="T83" fmla="*/ 1426 h 598"/>
                <a:gd name="T84" fmla="+- 0 6170 6021"/>
                <a:gd name="T85" fmla="*/ T84 w 1718"/>
                <a:gd name="T86" fmla="+- 0 1258 1083"/>
                <a:gd name="T87" fmla="*/ 1258 h 598"/>
                <a:gd name="T88" fmla="+- 0 6131 6021"/>
                <a:gd name="T89" fmla="*/ T88 w 1718"/>
                <a:gd name="T90" fmla="+- 0 1248 1083"/>
                <a:gd name="T91" fmla="*/ 1248 h 598"/>
                <a:gd name="T92" fmla="+- 0 6057 6021"/>
                <a:gd name="T93" fmla="*/ T92 w 1718"/>
                <a:gd name="T94" fmla="+- 0 1272 1083"/>
                <a:gd name="T95" fmla="*/ 1272 h 598"/>
                <a:gd name="T96" fmla="+- 0 6021 6021"/>
                <a:gd name="T97" fmla="*/ T96 w 1718"/>
                <a:gd name="T98" fmla="+- 0 1346 1083"/>
                <a:gd name="T99" fmla="*/ 1346 h 598"/>
                <a:gd name="T100" fmla="+- 0 6026 6021"/>
                <a:gd name="T101" fmla="*/ T100 w 1718"/>
                <a:gd name="T102" fmla="+- 0 1385 1083"/>
                <a:gd name="T103" fmla="*/ 1385 h 598"/>
                <a:gd name="T104" fmla="+- 0 6078 6021"/>
                <a:gd name="T105" fmla="*/ T104 w 1718"/>
                <a:gd name="T106" fmla="+- 0 1444 1083"/>
                <a:gd name="T107" fmla="*/ 1444 h 598"/>
                <a:gd name="T108" fmla="+- 0 6485 6021"/>
                <a:gd name="T109" fmla="*/ T108 w 1718"/>
                <a:gd name="T110" fmla="+- 0 1633 1083"/>
                <a:gd name="T111" fmla="*/ 1633 h 598"/>
                <a:gd name="T112" fmla="+- 0 6600 6021"/>
                <a:gd name="T113" fmla="*/ T112 w 1718"/>
                <a:gd name="T114" fmla="+- 0 1656 1083"/>
                <a:gd name="T115" fmla="*/ 1656 h 598"/>
                <a:gd name="T116" fmla="+- 0 6670 6021"/>
                <a:gd name="T117" fmla="*/ T116 w 1718"/>
                <a:gd name="T118" fmla="+- 0 1669 1083"/>
                <a:gd name="T119" fmla="*/ 1669 h 598"/>
                <a:gd name="T120" fmla="+- 0 6777 6021"/>
                <a:gd name="T121" fmla="*/ T120 w 1718"/>
                <a:gd name="T122" fmla="+- 0 1681 1083"/>
                <a:gd name="T123" fmla="*/ 1681 h 598"/>
                <a:gd name="T124" fmla="+- 0 6792 6021"/>
                <a:gd name="T125" fmla="*/ T124 w 1718"/>
                <a:gd name="T126" fmla="+- 0 1681 1083"/>
                <a:gd name="T127" fmla="*/ 1681 h 598"/>
                <a:gd name="T128" fmla="+- 0 6894 6021"/>
                <a:gd name="T129" fmla="*/ T128 w 1718"/>
                <a:gd name="T130" fmla="+- 0 1678 1083"/>
                <a:gd name="T131" fmla="*/ 1678 h 598"/>
                <a:gd name="T132" fmla="+- 0 6957 6021"/>
                <a:gd name="T133" fmla="*/ T132 w 1718"/>
                <a:gd name="T134" fmla="+- 0 1674 1083"/>
                <a:gd name="T135" fmla="*/ 1674 h 598"/>
                <a:gd name="T136" fmla="+- 0 7031 6021"/>
                <a:gd name="T137" fmla="*/ T136 w 1718"/>
                <a:gd name="T138" fmla="+- 0 1669 1083"/>
                <a:gd name="T139" fmla="*/ 1669 h 598"/>
                <a:gd name="T140" fmla="+- 0 7115 6021"/>
                <a:gd name="T141" fmla="*/ T140 w 1718"/>
                <a:gd name="T142" fmla="+- 0 1660 1083"/>
                <a:gd name="T143" fmla="*/ 1660 h 598"/>
                <a:gd name="T144" fmla="+- 0 7205 6021"/>
                <a:gd name="T145" fmla="*/ T144 w 1718"/>
                <a:gd name="T146" fmla="+- 0 1647 1083"/>
                <a:gd name="T147" fmla="*/ 1647 h 598"/>
                <a:gd name="T148" fmla="+- 0 7298 6021"/>
                <a:gd name="T149" fmla="*/ T148 w 1718"/>
                <a:gd name="T150" fmla="+- 0 1630 1083"/>
                <a:gd name="T151" fmla="*/ 1630 h 598"/>
                <a:gd name="T152" fmla="+- 0 7392 6021"/>
                <a:gd name="T153" fmla="*/ T152 w 1718"/>
                <a:gd name="T154" fmla="+- 0 1608 1083"/>
                <a:gd name="T155" fmla="*/ 1608 h 598"/>
                <a:gd name="T156" fmla="+- 0 7483 6021"/>
                <a:gd name="T157" fmla="*/ T156 w 1718"/>
                <a:gd name="T158" fmla="+- 0 1581 1083"/>
                <a:gd name="T159" fmla="*/ 1581 h 598"/>
                <a:gd name="T160" fmla="+- 0 7739 6021"/>
                <a:gd name="T161" fmla="*/ T160 w 1718"/>
                <a:gd name="T162" fmla="+- 0 1525 1083"/>
                <a:gd name="T163" fmla="*/ 1525 h 598"/>
                <a:gd name="T164" fmla="+- 0 7729 6021"/>
                <a:gd name="T165" fmla="*/ T164 w 1718"/>
                <a:gd name="T166" fmla="+- 0 1125 1083"/>
                <a:gd name="T167" fmla="*/ 1125 h 598"/>
                <a:gd name="T168" fmla="+- 0 7560 6021"/>
                <a:gd name="T169" fmla="*/ T168 w 1718"/>
                <a:gd name="T170" fmla="+- 0 1088 1083"/>
                <a:gd name="T171" fmla="*/ 1088 h 598"/>
                <a:gd name="T172" fmla="+- 0 7514 6021"/>
                <a:gd name="T173" fmla="*/ T172 w 1718"/>
                <a:gd name="T174" fmla="+- 0 1084 1083"/>
                <a:gd name="T175" fmla="*/ 1084 h 598"/>
                <a:gd name="T176" fmla="+- 0 7468 6021"/>
                <a:gd name="T177" fmla="*/ T176 w 1718"/>
                <a:gd name="T178" fmla="+- 0 1083 1083"/>
                <a:gd name="T179" fmla="*/ 1083 h 5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Lst>
              <a:rect l="0" t="0" r="r" b="b"/>
              <a:pathLst>
                <a:path w="1718" h="598">
                  <a:moveTo>
                    <a:pt x="1447" y="0"/>
                  </a:moveTo>
                  <a:lnTo>
                    <a:pt x="1401" y="4"/>
                  </a:lnTo>
                  <a:lnTo>
                    <a:pt x="1356" y="12"/>
                  </a:lnTo>
                  <a:lnTo>
                    <a:pt x="1198" y="46"/>
                  </a:lnTo>
                  <a:lnTo>
                    <a:pt x="1183" y="49"/>
                  </a:lnTo>
                  <a:lnTo>
                    <a:pt x="1168" y="50"/>
                  </a:lnTo>
                  <a:lnTo>
                    <a:pt x="1153" y="50"/>
                  </a:lnTo>
                  <a:lnTo>
                    <a:pt x="1139" y="49"/>
                  </a:lnTo>
                  <a:lnTo>
                    <a:pt x="775" y="8"/>
                  </a:lnTo>
                  <a:lnTo>
                    <a:pt x="734" y="11"/>
                  </a:lnTo>
                  <a:lnTo>
                    <a:pt x="699" y="29"/>
                  </a:lnTo>
                  <a:lnTo>
                    <a:pt x="674" y="59"/>
                  </a:lnTo>
                  <a:lnTo>
                    <a:pt x="661" y="98"/>
                  </a:lnTo>
                  <a:lnTo>
                    <a:pt x="661" y="100"/>
                  </a:lnTo>
                  <a:lnTo>
                    <a:pt x="664" y="141"/>
                  </a:lnTo>
                  <a:lnTo>
                    <a:pt x="682" y="175"/>
                  </a:lnTo>
                  <a:lnTo>
                    <a:pt x="712" y="201"/>
                  </a:lnTo>
                  <a:lnTo>
                    <a:pt x="751" y="214"/>
                  </a:lnTo>
                  <a:lnTo>
                    <a:pt x="995" y="243"/>
                  </a:lnTo>
                  <a:lnTo>
                    <a:pt x="758" y="327"/>
                  </a:lnTo>
                  <a:lnTo>
                    <a:pt x="486" y="343"/>
                  </a:lnTo>
                  <a:lnTo>
                    <a:pt x="149" y="175"/>
                  </a:lnTo>
                  <a:lnTo>
                    <a:pt x="110" y="165"/>
                  </a:lnTo>
                  <a:lnTo>
                    <a:pt x="36" y="189"/>
                  </a:lnTo>
                  <a:lnTo>
                    <a:pt x="0" y="263"/>
                  </a:lnTo>
                  <a:lnTo>
                    <a:pt x="5" y="302"/>
                  </a:lnTo>
                  <a:lnTo>
                    <a:pt x="57" y="361"/>
                  </a:lnTo>
                  <a:lnTo>
                    <a:pt x="464" y="550"/>
                  </a:lnTo>
                  <a:lnTo>
                    <a:pt x="579" y="573"/>
                  </a:lnTo>
                  <a:lnTo>
                    <a:pt x="649" y="586"/>
                  </a:lnTo>
                  <a:lnTo>
                    <a:pt x="756" y="598"/>
                  </a:lnTo>
                  <a:lnTo>
                    <a:pt x="771" y="598"/>
                  </a:lnTo>
                  <a:lnTo>
                    <a:pt x="873" y="595"/>
                  </a:lnTo>
                  <a:lnTo>
                    <a:pt x="936" y="591"/>
                  </a:lnTo>
                  <a:lnTo>
                    <a:pt x="1010" y="586"/>
                  </a:lnTo>
                  <a:lnTo>
                    <a:pt x="1094" y="577"/>
                  </a:lnTo>
                  <a:lnTo>
                    <a:pt x="1184" y="564"/>
                  </a:lnTo>
                  <a:lnTo>
                    <a:pt x="1277" y="547"/>
                  </a:lnTo>
                  <a:lnTo>
                    <a:pt x="1371" y="525"/>
                  </a:lnTo>
                  <a:lnTo>
                    <a:pt x="1462" y="498"/>
                  </a:lnTo>
                  <a:lnTo>
                    <a:pt x="1718" y="442"/>
                  </a:lnTo>
                  <a:lnTo>
                    <a:pt x="1708" y="42"/>
                  </a:lnTo>
                  <a:lnTo>
                    <a:pt x="1539" y="5"/>
                  </a:lnTo>
                  <a:lnTo>
                    <a:pt x="1493" y="1"/>
                  </a:lnTo>
                  <a:lnTo>
                    <a:pt x="1447" y="0"/>
                  </a:lnTo>
                  <a:close/>
                </a:path>
              </a:pathLst>
            </a:custGeom>
            <a:solidFill>
              <a:srgbClr val="FDCB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9" name="Rectangle 5">
              <a:extLst>
                <a:ext uri="{FF2B5EF4-FFF2-40B4-BE49-F238E27FC236}">
                  <a16:creationId xmlns:a16="http://schemas.microsoft.com/office/drawing/2014/main" id="{07947FCF-99A5-4E21-ADA8-F21EE0AA9E84}"/>
                </a:ext>
              </a:extLst>
            </p:cNvPr>
            <p:cNvSpPr>
              <a:spLocks noChangeArrowheads="1"/>
            </p:cNvSpPr>
            <p:nvPr/>
          </p:nvSpPr>
          <p:spPr bwMode="auto">
            <a:xfrm>
              <a:off x="7726" y="1087"/>
              <a:ext cx="169" cy="660"/>
            </a:xfrm>
            <a:prstGeom prst="rect">
              <a:avLst/>
            </a:prstGeom>
            <a:solidFill>
              <a:srgbClr val="E7E7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2" name="Rectangle 4">
              <a:extLst>
                <a:ext uri="{FF2B5EF4-FFF2-40B4-BE49-F238E27FC236}">
                  <a16:creationId xmlns:a16="http://schemas.microsoft.com/office/drawing/2014/main" id="{895DD053-3F19-42F0-A1BB-6D30B6EFEFC8}"/>
                </a:ext>
              </a:extLst>
            </p:cNvPr>
            <p:cNvSpPr>
              <a:spLocks noChangeArrowheads="1"/>
            </p:cNvSpPr>
            <p:nvPr/>
          </p:nvSpPr>
          <p:spPr bwMode="auto">
            <a:xfrm>
              <a:off x="7895" y="1061"/>
              <a:ext cx="617" cy="740"/>
            </a:xfrm>
            <a:prstGeom prst="rect">
              <a:avLst/>
            </a:prstGeom>
            <a:solidFill>
              <a:srgbClr val="4E525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pic>
          <p:nvPicPr>
            <p:cNvPr id="8195" name="Picture 3">
              <a:extLst>
                <a:ext uri="{FF2B5EF4-FFF2-40B4-BE49-F238E27FC236}">
                  <a16:creationId xmlns:a16="http://schemas.microsoft.com/office/drawing/2014/main" id="{EC7F5D43-9589-483B-89FD-1F52B116C6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9" y="1152"/>
              <a:ext cx="116" cy="116"/>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a:extLst>
                <a:ext uri="{FF2B5EF4-FFF2-40B4-BE49-F238E27FC236}">
                  <a16:creationId xmlns:a16="http://schemas.microsoft.com/office/drawing/2014/main" id="{4A45D613-601F-47BF-A67A-2121596699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94" y="1152"/>
              <a:ext cx="116" cy="11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452504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0E57F-D8A8-BEC5-E4F2-AC17D1CB7B4E}"/>
            </a:ext>
          </a:extLst>
        </p:cNvPr>
        <p:cNvGrpSpPr/>
        <p:nvPr/>
      </p:nvGrpSpPr>
      <p:grpSpPr>
        <a:xfrm>
          <a:off x="0" y="0"/>
          <a:ext cx="0" cy="0"/>
          <a:chOff x="0" y="0"/>
          <a:chExt cx="0" cy="0"/>
        </a:xfrm>
      </p:grpSpPr>
      <p:sp>
        <p:nvSpPr>
          <p:cNvPr id="5" name="Título 4">
            <a:extLst>
              <a:ext uri="{FF2B5EF4-FFF2-40B4-BE49-F238E27FC236}">
                <a16:creationId xmlns:a16="http://schemas.microsoft.com/office/drawing/2014/main" id="{3A4DD93F-539A-FC7B-1CE2-B6577AA0DEFE}"/>
              </a:ext>
            </a:extLst>
          </p:cNvPr>
          <p:cNvSpPr>
            <a:spLocks noGrp="1"/>
          </p:cNvSpPr>
          <p:nvPr>
            <p:ph type="title"/>
          </p:nvPr>
        </p:nvSpPr>
        <p:spPr>
          <a:xfrm>
            <a:off x="697992" y="1091634"/>
            <a:ext cx="10862218" cy="610863"/>
          </a:xfrm>
        </p:spPr>
        <p:txBody>
          <a:bodyPr rtlCol="0">
            <a:normAutofit fontScale="90000"/>
          </a:bodyPr>
          <a:lstStyle/>
          <a:p>
            <a:br>
              <a:rPr lang="pt-BR" sz="2800" b="1" i="0" dirty="0">
                <a:solidFill>
                  <a:srgbClr val="505050"/>
                </a:solidFill>
                <a:effectLst/>
                <a:latin typeface="var(--campton)"/>
              </a:rPr>
            </a:br>
            <a:r>
              <a:rPr lang="pt-PT" sz="3300" b="0" dirty="0">
                <a:latin typeface="Times New Roman" panose="02020603050405020304" pitchFamily="18" charset="0"/>
                <a:cs typeface="Times New Roman" panose="02020603050405020304" pitchFamily="18" charset="0"/>
              </a:rPr>
              <a:t>QUÓRUM DE VOTAÇÃO</a:t>
            </a:r>
            <a:br>
              <a:rPr lang="pt-BR" dirty="0"/>
            </a:br>
            <a:br>
              <a:rPr lang="pt-BR" sz="2400" b="1" i="0" dirty="0">
                <a:solidFill>
                  <a:srgbClr val="505050"/>
                </a:solidFill>
                <a:effectLst/>
                <a:latin typeface="var(--campton)"/>
              </a:rPr>
            </a:br>
            <a:endParaRPr lang="pt-BR" sz="4890" b="1" i="0" dirty="0">
              <a:solidFill>
                <a:srgbClr val="182020"/>
              </a:solidFill>
              <a:effectLst/>
              <a:latin typeface="Times New Roman" panose="02020603050405020304" pitchFamily="18" charset="0"/>
              <a:cs typeface="Times New Roman" panose="02020603050405020304" pitchFamily="18" charset="0"/>
            </a:endParaRPr>
          </a:p>
        </p:txBody>
      </p:sp>
      <p:sp>
        <p:nvSpPr>
          <p:cNvPr id="6" name="Espaço Reservado para Texto 5">
            <a:extLst>
              <a:ext uri="{FF2B5EF4-FFF2-40B4-BE49-F238E27FC236}">
                <a16:creationId xmlns:a16="http://schemas.microsoft.com/office/drawing/2014/main" id="{82989EB9-0CC3-42AA-A4A7-CF2CD1511DEA}"/>
              </a:ext>
            </a:extLst>
          </p:cNvPr>
          <p:cNvSpPr>
            <a:spLocks noGrp="1"/>
          </p:cNvSpPr>
          <p:nvPr>
            <p:ph type="body" idx="1"/>
          </p:nvPr>
        </p:nvSpPr>
        <p:spPr>
          <a:xfrm>
            <a:off x="971550" y="2081059"/>
            <a:ext cx="10382250" cy="4095904"/>
          </a:xfrm>
        </p:spPr>
        <p:txBody>
          <a:bodyPr rtlCol="0">
            <a:noAutofit/>
          </a:bodyPr>
          <a:lstStyle/>
          <a:p>
            <a:r>
              <a:rPr lang="pt-PT" sz="2500" dirty="0">
                <a:latin typeface="Times New Roman" panose="02020603050405020304" pitchFamily="18" charset="0"/>
                <a:cs typeface="Times New Roman" panose="02020603050405020304" pitchFamily="18" charset="0"/>
              </a:rPr>
              <a:t>Cumpridos os requisitos da trami- tação legislativa, a proposição será vota- da desde que tenha sido divulgada e pu- blicada. Contudo, sem a participação dos vereadores não há votação. Sem quórum,</a:t>
            </a:r>
            <a:r>
              <a:rPr lang="pt-BR" sz="2500" dirty="0">
                <a:latin typeface="Times New Roman" panose="02020603050405020304" pitchFamily="18" charset="0"/>
                <a:cs typeface="Times New Roman" panose="02020603050405020304" pitchFamily="18" charset="0"/>
              </a:rPr>
              <a:t> </a:t>
            </a:r>
            <a:r>
              <a:rPr lang="pt-PT" sz="2500" dirty="0">
                <a:latin typeface="Times New Roman" panose="02020603050405020304" pitchFamily="18" charset="0"/>
                <a:cs typeface="Times New Roman" panose="02020603050405020304" pitchFamily="18" charset="0"/>
              </a:rPr>
              <a:t>não há possibilidade de votar a matéria. O número de votos necessários varia de acordo com a proposição.</a:t>
            </a:r>
          </a:p>
          <a:p>
            <a:r>
              <a:rPr lang="pt-PT" sz="2500" b="1" dirty="0">
                <a:latin typeface="Times New Roman" panose="02020603050405020304" pitchFamily="18" charset="0"/>
                <a:cs typeface="Times New Roman" panose="02020603050405020304" pitchFamily="18" charset="0"/>
              </a:rPr>
              <a:t>2/3 </a:t>
            </a:r>
            <a:r>
              <a:rPr lang="pt-PT" sz="2500" dirty="0">
                <a:latin typeface="Times New Roman" panose="02020603050405020304" pitchFamily="18" charset="0"/>
                <a:cs typeface="Times New Roman" panose="02020603050405020304" pitchFamily="18" charset="0"/>
              </a:rPr>
              <a:t>(dois terços) – para rejeição das contas do prefeito ou do ex-pre- feito;</a:t>
            </a:r>
            <a:endParaRPr lang="pt-BR" sz="2500" dirty="0">
              <a:latin typeface="Times New Roman" panose="02020603050405020304" pitchFamily="18" charset="0"/>
              <a:cs typeface="Times New Roman" panose="02020603050405020304" pitchFamily="18" charset="0"/>
            </a:endParaRPr>
          </a:p>
          <a:p>
            <a:r>
              <a:rPr lang="pt-PT" sz="2500" b="1" dirty="0">
                <a:latin typeface="Times New Roman" panose="02020603050405020304" pitchFamily="18" charset="0"/>
                <a:cs typeface="Times New Roman" panose="02020603050405020304" pitchFamily="18" charset="0"/>
              </a:rPr>
              <a:t>2/3 </a:t>
            </a:r>
            <a:r>
              <a:rPr lang="pt-PT" sz="2500" dirty="0">
                <a:latin typeface="Times New Roman" panose="02020603050405020304" pitchFamily="18" charset="0"/>
                <a:cs typeface="Times New Roman" panose="02020603050405020304" pitchFamily="18" charset="0"/>
              </a:rPr>
              <a:t>(dois terços) – para condenar o prefeito por infrações político-ad- ministrativas;</a:t>
            </a:r>
            <a:endParaRPr lang="pt-BR" sz="2500" dirty="0">
              <a:latin typeface="Times New Roman" panose="02020603050405020304" pitchFamily="18" charset="0"/>
              <a:cs typeface="Times New Roman" panose="02020603050405020304" pitchFamily="18" charset="0"/>
            </a:endParaRPr>
          </a:p>
          <a:p>
            <a:r>
              <a:rPr lang="pt-PT" sz="2500" b="1" dirty="0">
                <a:latin typeface="Times New Roman" panose="02020603050405020304" pitchFamily="18" charset="0"/>
                <a:cs typeface="Times New Roman" panose="02020603050405020304" pitchFamily="18" charset="0"/>
              </a:rPr>
              <a:t>2/3 </a:t>
            </a:r>
            <a:r>
              <a:rPr lang="pt-PT" sz="2500" dirty="0">
                <a:latin typeface="Times New Roman" panose="02020603050405020304" pitchFamily="18" charset="0"/>
                <a:cs typeface="Times New Roman" panose="02020603050405020304" pitchFamily="18" charset="0"/>
              </a:rPr>
              <a:t>(dois terços) – para alterar a Lei Orgânica Municipal; </a:t>
            </a:r>
            <a:r>
              <a:rPr lang="pt-PT" sz="2500" b="1" dirty="0">
                <a:latin typeface="Times New Roman" panose="02020603050405020304" pitchFamily="18" charset="0"/>
                <a:cs typeface="Times New Roman" panose="02020603050405020304" pitchFamily="18" charset="0"/>
              </a:rPr>
              <a:t>Maioria absoluta </a:t>
            </a:r>
            <a:r>
              <a:rPr lang="pt-PT" sz="2500" dirty="0">
                <a:latin typeface="Times New Roman" panose="02020603050405020304" pitchFamily="18" charset="0"/>
                <a:cs typeface="Times New Roman" panose="02020603050405020304" pitchFamily="18" charset="0"/>
              </a:rPr>
              <a:t>– para perda de mandato de vereador; </a:t>
            </a:r>
            <a:r>
              <a:rPr lang="pt-PT" sz="2500" b="1" dirty="0">
                <a:latin typeface="Times New Roman" panose="02020603050405020304" pitchFamily="18" charset="0"/>
                <a:cs typeface="Times New Roman" panose="02020603050405020304" pitchFamily="18" charset="0"/>
              </a:rPr>
              <a:t>Maioria simples </a:t>
            </a:r>
            <a:r>
              <a:rPr lang="pt-PT" sz="2500" dirty="0">
                <a:latin typeface="Times New Roman" panose="02020603050405020304" pitchFamily="18" charset="0"/>
                <a:cs typeface="Times New Roman" panose="02020603050405020304" pitchFamily="18" charset="0"/>
              </a:rPr>
              <a:t>– pra matérias em geral.</a:t>
            </a:r>
            <a:endParaRPr lang="pt-BR" sz="2500" dirty="0">
              <a:latin typeface="Times New Roman" panose="02020603050405020304" pitchFamily="18" charset="0"/>
              <a:cs typeface="Times New Roman" panose="02020603050405020304" pitchFamily="18" charset="0"/>
            </a:endParaRPr>
          </a:p>
          <a:p>
            <a:endParaRPr lang="pt-BR" sz="2500" dirty="0">
              <a:latin typeface="Times New Roman" panose="02020603050405020304" pitchFamily="18" charset="0"/>
              <a:cs typeface="Times New Roman" panose="02020603050405020304" pitchFamily="18" charset="0"/>
            </a:endParaRPr>
          </a:p>
        </p:txBody>
      </p:sp>
      <p:sp>
        <p:nvSpPr>
          <p:cNvPr id="7" name="Espaço Reservado para Conteúdo 4">
            <a:extLst>
              <a:ext uri="{FF2B5EF4-FFF2-40B4-BE49-F238E27FC236}">
                <a16:creationId xmlns:a16="http://schemas.microsoft.com/office/drawing/2014/main" id="{70487DB4-9CA6-BA1F-4000-737D94A22F3B}"/>
              </a:ext>
            </a:extLst>
          </p:cNvPr>
          <p:cNvSpPr>
            <a:spLocks noGrp="1"/>
          </p:cNvSpPr>
          <p:nvPr/>
        </p:nvSpPr>
        <p:spPr>
          <a:xfrm>
            <a:off x="964022" y="2808824"/>
            <a:ext cx="10154918" cy="3452327"/>
          </a:xfrm>
          <a:prstGeom prst="rect">
            <a:avLst/>
          </a:prstGeom>
        </p:spPr>
        <p:txBody>
          <a:bodyPr vert="horz" lIns="0" tIns="0" rIns="0" bIns="0" rtlCol="0" anchor="t" anchorCtr="0">
            <a:normAutofit/>
          </a:bodyPr>
          <a:lstStyle>
            <a:lvl1pPr marL="285750" indent="-285750" algn="l" defTabSz="914400" rtl="0" eaLnBrk="1" latinLnBrk="0" hangingPunct="1">
              <a:lnSpc>
                <a:spcPct val="100000"/>
              </a:lnSpc>
              <a:spcBef>
                <a:spcPts val="1000"/>
              </a:spcBef>
              <a:buFont typeface="Wingdings" panose="05000000000000000000" pitchFamily="2" charset="2"/>
              <a:buChar char="§"/>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endParaRPr lang="pt-BR" dirty="0"/>
          </a:p>
          <a:p>
            <a:pPr rtl="0"/>
            <a:endParaRPr lang="pt-BR" dirty="0"/>
          </a:p>
        </p:txBody>
      </p:sp>
      <p:sp>
        <p:nvSpPr>
          <p:cNvPr id="17" name="Retângulo 16">
            <a:extLst>
              <a:ext uri="{FF2B5EF4-FFF2-40B4-BE49-F238E27FC236}">
                <a16:creationId xmlns:a16="http://schemas.microsoft.com/office/drawing/2014/main" id="{1B4FE594-D177-7767-360F-858357760397}"/>
              </a:ext>
            </a:extLst>
          </p:cNvPr>
          <p:cNvSpPr/>
          <p:nvPr/>
        </p:nvSpPr>
        <p:spPr>
          <a:xfrm>
            <a:off x="892304" y="1463692"/>
            <a:ext cx="2330450" cy="76200"/>
          </a:xfrm>
          <a:prstGeom prst="rect">
            <a:avLst/>
          </a:prstGeom>
          <a:solidFill>
            <a:srgbClr val="F7A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1" name="Imagem 10" descr="Uma imagem contendo favo de mel, objeto, luz, tráfego&#10;&#10;Descrição gerada automaticamente">
            <a:extLst>
              <a:ext uri="{FF2B5EF4-FFF2-40B4-BE49-F238E27FC236}">
                <a16:creationId xmlns:a16="http://schemas.microsoft.com/office/drawing/2014/main" id="{D5016726-D642-2908-5F2F-A4F86D46BF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H="1">
            <a:off x="10180883" y="5350213"/>
            <a:ext cx="3958139" cy="2444072"/>
          </a:xfrm>
          <a:prstGeom prst="rect">
            <a:avLst/>
          </a:prstGeom>
        </p:spPr>
      </p:pic>
      <p:pic>
        <p:nvPicPr>
          <p:cNvPr id="10" name="Imagem 9" descr="Uma imagem contendo favo de mel, objeto, luz, tráfego&#10;&#10;Descrição gerada automaticamente">
            <a:extLst>
              <a:ext uri="{FF2B5EF4-FFF2-40B4-BE49-F238E27FC236}">
                <a16:creationId xmlns:a16="http://schemas.microsoft.com/office/drawing/2014/main" id="{0C17A3CA-3AC5-A081-5086-18B3F896EA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40000" flipH="1">
            <a:off x="9241379" y="-472588"/>
            <a:ext cx="3958139" cy="2444072"/>
          </a:xfrm>
          <a:prstGeom prst="rect">
            <a:avLst/>
          </a:prstGeom>
        </p:spPr>
      </p:pic>
      <p:sp>
        <p:nvSpPr>
          <p:cNvPr id="2" name="Rectangle 8">
            <a:extLst>
              <a:ext uri="{FF2B5EF4-FFF2-40B4-BE49-F238E27FC236}">
                <a16:creationId xmlns:a16="http://schemas.microsoft.com/office/drawing/2014/main" id="{CCA8BFDA-58D2-4FF6-AA9C-778A7505383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pSp>
        <p:nvGrpSpPr>
          <p:cNvPr id="14" name="Group 26">
            <a:extLst>
              <a:ext uri="{FF2B5EF4-FFF2-40B4-BE49-F238E27FC236}">
                <a16:creationId xmlns:a16="http://schemas.microsoft.com/office/drawing/2014/main" id="{9442A762-FC1A-4149-A49C-E6FAD1FF2546}"/>
              </a:ext>
            </a:extLst>
          </p:cNvPr>
          <p:cNvGrpSpPr>
            <a:grpSpLocks/>
          </p:cNvGrpSpPr>
          <p:nvPr/>
        </p:nvGrpSpPr>
        <p:grpSpPr bwMode="auto">
          <a:xfrm>
            <a:off x="9538447" y="102458"/>
            <a:ext cx="340969" cy="1287463"/>
            <a:chOff x="6885" y="-216"/>
            <a:chExt cx="627" cy="2027"/>
          </a:xfrm>
        </p:grpSpPr>
        <p:pic>
          <p:nvPicPr>
            <p:cNvPr id="9250" name="Picture 34">
              <a:extLst>
                <a:ext uri="{FF2B5EF4-FFF2-40B4-BE49-F238E27FC236}">
                  <a16:creationId xmlns:a16="http://schemas.microsoft.com/office/drawing/2014/main" id="{056C0189-29EE-4E65-843A-06DDFF269C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0" y="680"/>
              <a:ext cx="412" cy="459"/>
            </a:xfrm>
            <a:prstGeom prst="rect">
              <a:avLst/>
            </a:prstGeom>
            <a:noFill/>
            <a:extLst>
              <a:ext uri="{909E8E84-426E-40DD-AFC4-6F175D3DCCD1}">
                <a14:hiddenFill xmlns:a14="http://schemas.microsoft.com/office/drawing/2010/main">
                  <a:solidFill>
                    <a:srgbClr val="FFFFFF"/>
                  </a:solidFill>
                </a14:hiddenFill>
              </a:ext>
            </a:extLst>
          </p:spPr>
        </p:pic>
        <p:sp>
          <p:nvSpPr>
            <p:cNvPr id="15" name="Freeform 33">
              <a:extLst>
                <a:ext uri="{FF2B5EF4-FFF2-40B4-BE49-F238E27FC236}">
                  <a16:creationId xmlns:a16="http://schemas.microsoft.com/office/drawing/2014/main" id="{1908422A-D31B-440E-92D2-1D49F43BC543}"/>
                </a:ext>
              </a:extLst>
            </p:cNvPr>
            <p:cNvSpPr>
              <a:spLocks/>
            </p:cNvSpPr>
            <p:nvPr/>
          </p:nvSpPr>
          <p:spPr bwMode="auto">
            <a:xfrm>
              <a:off x="7139" y="425"/>
              <a:ext cx="126" cy="710"/>
            </a:xfrm>
            <a:custGeom>
              <a:avLst/>
              <a:gdLst>
                <a:gd name="T0" fmla="+- 0 7202 7140"/>
                <a:gd name="T1" fmla="*/ T0 w 126"/>
                <a:gd name="T2" fmla="+- 0 425 425"/>
                <a:gd name="T3" fmla="*/ 425 h 710"/>
                <a:gd name="T4" fmla="+- 0 7178 7140"/>
                <a:gd name="T5" fmla="*/ T4 w 126"/>
                <a:gd name="T6" fmla="+- 0 430 425"/>
                <a:gd name="T7" fmla="*/ 430 h 710"/>
                <a:gd name="T8" fmla="+- 0 7158 7140"/>
                <a:gd name="T9" fmla="*/ T8 w 126"/>
                <a:gd name="T10" fmla="+- 0 443 425"/>
                <a:gd name="T11" fmla="*/ 443 h 710"/>
                <a:gd name="T12" fmla="+- 0 7145 7140"/>
                <a:gd name="T13" fmla="*/ T12 w 126"/>
                <a:gd name="T14" fmla="+- 0 463 425"/>
                <a:gd name="T15" fmla="*/ 463 h 710"/>
                <a:gd name="T16" fmla="+- 0 7140 7140"/>
                <a:gd name="T17" fmla="*/ T16 w 126"/>
                <a:gd name="T18" fmla="+- 0 488 425"/>
                <a:gd name="T19" fmla="*/ 488 h 710"/>
                <a:gd name="T20" fmla="+- 0 7140 7140"/>
                <a:gd name="T21" fmla="*/ T20 w 126"/>
                <a:gd name="T22" fmla="+- 0 1072 425"/>
                <a:gd name="T23" fmla="*/ 1072 h 710"/>
                <a:gd name="T24" fmla="+- 0 7145 7140"/>
                <a:gd name="T25" fmla="*/ T24 w 126"/>
                <a:gd name="T26" fmla="+- 0 1097 425"/>
                <a:gd name="T27" fmla="*/ 1097 h 710"/>
                <a:gd name="T28" fmla="+- 0 7158 7140"/>
                <a:gd name="T29" fmla="*/ T28 w 126"/>
                <a:gd name="T30" fmla="+- 0 1116 425"/>
                <a:gd name="T31" fmla="*/ 1116 h 710"/>
                <a:gd name="T32" fmla="+- 0 7178 7140"/>
                <a:gd name="T33" fmla="*/ T32 w 126"/>
                <a:gd name="T34" fmla="+- 0 1130 425"/>
                <a:gd name="T35" fmla="*/ 1130 h 710"/>
                <a:gd name="T36" fmla="+- 0 7202 7140"/>
                <a:gd name="T37" fmla="*/ T36 w 126"/>
                <a:gd name="T38" fmla="+- 0 1135 425"/>
                <a:gd name="T39" fmla="*/ 1135 h 710"/>
                <a:gd name="T40" fmla="+- 0 7227 7140"/>
                <a:gd name="T41" fmla="*/ T40 w 126"/>
                <a:gd name="T42" fmla="+- 0 1130 425"/>
                <a:gd name="T43" fmla="*/ 1130 h 710"/>
                <a:gd name="T44" fmla="+- 0 7246 7140"/>
                <a:gd name="T45" fmla="*/ T44 w 126"/>
                <a:gd name="T46" fmla="+- 0 1116 425"/>
                <a:gd name="T47" fmla="*/ 1116 h 710"/>
                <a:gd name="T48" fmla="+- 0 7260 7140"/>
                <a:gd name="T49" fmla="*/ T48 w 126"/>
                <a:gd name="T50" fmla="+- 0 1097 425"/>
                <a:gd name="T51" fmla="*/ 1097 h 710"/>
                <a:gd name="T52" fmla="+- 0 7265 7140"/>
                <a:gd name="T53" fmla="*/ T52 w 126"/>
                <a:gd name="T54" fmla="+- 0 1072 425"/>
                <a:gd name="T55" fmla="*/ 1072 h 710"/>
                <a:gd name="T56" fmla="+- 0 7265 7140"/>
                <a:gd name="T57" fmla="*/ T56 w 126"/>
                <a:gd name="T58" fmla="+- 0 488 425"/>
                <a:gd name="T59" fmla="*/ 488 h 710"/>
                <a:gd name="T60" fmla="+- 0 7260 7140"/>
                <a:gd name="T61" fmla="*/ T60 w 126"/>
                <a:gd name="T62" fmla="+- 0 463 425"/>
                <a:gd name="T63" fmla="*/ 463 h 710"/>
                <a:gd name="T64" fmla="+- 0 7246 7140"/>
                <a:gd name="T65" fmla="*/ T64 w 126"/>
                <a:gd name="T66" fmla="+- 0 443 425"/>
                <a:gd name="T67" fmla="*/ 443 h 710"/>
                <a:gd name="T68" fmla="+- 0 7227 7140"/>
                <a:gd name="T69" fmla="*/ T68 w 126"/>
                <a:gd name="T70" fmla="+- 0 430 425"/>
                <a:gd name="T71" fmla="*/ 430 h 710"/>
                <a:gd name="T72" fmla="+- 0 7202 7140"/>
                <a:gd name="T73" fmla="*/ T72 w 126"/>
                <a:gd name="T74" fmla="+- 0 425 425"/>
                <a:gd name="T75" fmla="*/ 425 h 71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126" h="710">
                  <a:moveTo>
                    <a:pt x="62" y="0"/>
                  </a:moveTo>
                  <a:lnTo>
                    <a:pt x="38" y="5"/>
                  </a:lnTo>
                  <a:lnTo>
                    <a:pt x="18" y="18"/>
                  </a:lnTo>
                  <a:lnTo>
                    <a:pt x="5" y="38"/>
                  </a:lnTo>
                  <a:lnTo>
                    <a:pt x="0" y="63"/>
                  </a:lnTo>
                  <a:lnTo>
                    <a:pt x="0" y="647"/>
                  </a:lnTo>
                  <a:lnTo>
                    <a:pt x="5" y="672"/>
                  </a:lnTo>
                  <a:lnTo>
                    <a:pt x="18" y="691"/>
                  </a:lnTo>
                  <a:lnTo>
                    <a:pt x="38" y="705"/>
                  </a:lnTo>
                  <a:lnTo>
                    <a:pt x="62" y="710"/>
                  </a:lnTo>
                  <a:lnTo>
                    <a:pt x="87" y="705"/>
                  </a:lnTo>
                  <a:lnTo>
                    <a:pt x="106" y="691"/>
                  </a:lnTo>
                  <a:lnTo>
                    <a:pt x="120" y="672"/>
                  </a:lnTo>
                  <a:lnTo>
                    <a:pt x="125" y="647"/>
                  </a:lnTo>
                  <a:lnTo>
                    <a:pt x="125" y="63"/>
                  </a:lnTo>
                  <a:lnTo>
                    <a:pt x="120" y="38"/>
                  </a:lnTo>
                  <a:lnTo>
                    <a:pt x="106" y="18"/>
                  </a:lnTo>
                  <a:lnTo>
                    <a:pt x="87" y="5"/>
                  </a:lnTo>
                  <a:lnTo>
                    <a:pt x="62" y="0"/>
                  </a:lnTo>
                  <a:close/>
                </a:path>
              </a:pathLst>
            </a:custGeom>
            <a:solidFill>
              <a:srgbClr val="5154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6" name="Freeform 32">
              <a:extLst>
                <a:ext uri="{FF2B5EF4-FFF2-40B4-BE49-F238E27FC236}">
                  <a16:creationId xmlns:a16="http://schemas.microsoft.com/office/drawing/2014/main" id="{A5E54EBA-3EF9-4377-891C-4CD6DFB00A04}"/>
                </a:ext>
              </a:extLst>
            </p:cNvPr>
            <p:cNvSpPr>
              <a:spLocks/>
            </p:cNvSpPr>
            <p:nvPr/>
          </p:nvSpPr>
          <p:spPr bwMode="auto">
            <a:xfrm>
              <a:off x="7106" y="570"/>
              <a:ext cx="385" cy="921"/>
            </a:xfrm>
            <a:custGeom>
              <a:avLst/>
              <a:gdLst>
                <a:gd name="T0" fmla="+- 0 7291 7107"/>
                <a:gd name="T1" fmla="*/ T0 w 385"/>
                <a:gd name="T2" fmla="+- 0 570 570"/>
                <a:gd name="T3" fmla="*/ 570 h 921"/>
                <a:gd name="T4" fmla="+- 0 7234 7107"/>
                <a:gd name="T5" fmla="*/ T4 w 385"/>
                <a:gd name="T6" fmla="+- 0 598 570"/>
                <a:gd name="T7" fmla="*/ 598 h 921"/>
                <a:gd name="T8" fmla="+- 0 7219 7107"/>
                <a:gd name="T9" fmla="*/ T8 w 385"/>
                <a:gd name="T10" fmla="+- 0 678 570"/>
                <a:gd name="T11" fmla="*/ 678 h 921"/>
                <a:gd name="T12" fmla="+- 0 7209 7107"/>
                <a:gd name="T13" fmla="*/ T12 w 385"/>
                <a:gd name="T14" fmla="+- 0 792 570"/>
                <a:gd name="T15" fmla="*/ 792 h 921"/>
                <a:gd name="T16" fmla="+- 0 7206 7107"/>
                <a:gd name="T17" fmla="*/ T16 w 385"/>
                <a:gd name="T18" fmla="+- 0 861 570"/>
                <a:gd name="T19" fmla="*/ 861 h 921"/>
                <a:gd name="T20" fmla="+- 0 7197 7107"/>
                <a:gd name="T21" fmla="*/ T20 w 385"/>
                <a:gd name="T22" fmla="+- 0 869 570"/>
                <a:gd name="T23" fmla="*/ 869 h 921"/>
                <a:gd name="T24" fmla="+- 0 7159 7107"/>
                <a:gd name="T25" fmla="*/ T24 w 385"/>
                <a:gd name="T26" fmla="+- 0 920 570"/>
                <a:gd name="T27" fmla="*/ 920 h 921"/>
                <a:gd name="T28" fmla="+- 0 7121 7107"/>
                <a:gd name="T29" fmla="*/ T28 w 385"/>
                <a:gd name="T30" fmla="+- 0 1017 570"/>
                <a:gd name="T31" fmla="*/ 1017 h 921"/>
                <a:gd name="T32" fmla="+- 0 7110 7107"/>
                <a:gd name="T33" fmla="*/ T32 w 385"/>
                <a:gd name="T34" fmla="+- 0 1077 570"/>
                <a:gd name="T35" fmla="*/ 1077 h 921"/>
                <a:gd name="T36" fmla="+- 0 7107 7107"/>
                <a:gd name="T37" fmla="*/ T36 w 385"/>
                <a:gd name="T38" fmla="+- 0 1163 570"/>
                <a:gd name="T39" fmla="*/ 1163 h 921"/>
                <a:gd name="T40" fmla="+- 0 7120 7107"/>
                <a:gd name="T41" fmla="*/ T40 w 385"/>
                <a:gd name="T42" fmla="+- 0 1223 570"/>
                <a:gd name="T43" fmla="*/ 1223 h 921"/>
                <a:gd name="T44" fmla="+- 0 7137 7107"/>
                <a:gd name="T45" fmla="*/ T44 w 385"/>
                <a:gd name="T46" fmla="+- 0 1258 570"/>
                <a:gd name="T47" fmla="*/ 1258 h 921"/>
                <a:gd name="T48" fmla="+- 0 7145 7107"/>
                <a:gd name="T49" fmla="*/ T48 w 385"/>
                <a:gd name="T50" fmla="+- 0 1270 570"/>
                <a:gd name="T51" fmla="*/ 1270 h 921"/>
                <a:gd name="T52" fmla="+- 0 7149 7107"/>
                <a:gd name="T53" fmla="*/ T52 w 385"/>
                <a:gd name="T54" fmla="+- 0 1490 570"/>
                <a:gd name="T55" fmla="*/ 1490 h 921"/>
                <a:gd name="T56" fmla="+- 0 7369 7107"/>
                <a:gd name="T57" fmla="*/ T56 w 385"/>
                <a:gd name="T58" fmla="+- 0 1487 570"/>
                <a:gd name="T59" fmla="*/ 1487 h 921"/>
                <a:gd name="T60" fmla="+- 0 7366 7107"/>
                <a:gd name="T61" fmla="*/ T60 w 385"/>
                <a:gd name="T62" fmla="+- 0 1267 570"/>
                <a:gd name="T63" fmla="*/ 1267 h 921"/>
                <a:gd name="T64" fmla="+- 0 7454 7107"/>
                <a:gd name="T65" fmla="*/ T64 w 385"/>
                <a:gd name="T66" fmla="+- 0 1130 570"/>
                <a:gd name="T67" fmla="*/ 1130 h 921"/>
                <a:gd name="T68" fmla="+- 0 7491 7107"/>
                <a:gd name="T69" fmla="*/ T68 w 385"/>
                <a:gd name="T70" fmla="+- 0 1049 570"/>
                <a:gd name="T71" fmla="*/ 1049 h 921"/>
                <a:gd name="T72" fmla="+- 0 7485 7107"/>
                <a:gd name="T73" fmla="*/ T72 w 385"/>
                <a:gd name="T74" fmla="+- 0 989 570"/>
                <a:gd name="T75" fmla="*/ 989 h 921"/>
                <a:gd name="T76" fmla="+- 0 7442 7107"/>
                <a:gd name="T77" fmla="*/ T76 w 385"/>
                <a:gd name="T78" fmla="+- 0 919 570"/>
                <a:gd name="T79" fmla="*/ 919 h 921"/>
                <a:gd name="T80" fmla="+- 0 7390 7107"/>
                <a:gd name="T81" fmla="*/ T80 w 385"/>
                <a:gd name="T82" fmla="+- 0 892 570"/>
                <a:gd name="T83" fmla="*/ 892 h 921"/>
                <a:gd name="T84" fmla="+- 0 7363 7107"/>
                <a:gd name="T85" fmla="*/ T84 w 385"/>
                <a:gd name="T86" fmla="+- 0 873 570"/>
                <a:gd name="T87" fmla="*/ 873 h 921"/>
                <a:gd name="T88" fmla="+- 0 7342 7107"/>
                <a:gd name="T89" fmla="*/ T88 w 385"/>
                <a:gd name="T90" fmla="+- 0 846 570"/>
                <a:gd name="T91" fmla="*/ 846 h 921"/>
                <a:gd name="T92" fmla="+- 0 7330 7107"/>
                <a:gd name="T93" fmla="*/ T92 w 385"/>
                <a:gd name="T94" fmla="+- 0 815 570"/>
                <a:gd name="T95" fmla="*/ 815 h 921"/>
                <a:gd name="T96" fmla="+- 0 7327 7107"/>
                <a:gd name="T97" fmla="*/ T96 w 385"/>
                <a:gd name="T98" fmla="+- 0 780 570"/>
                <a:gd name="T99" fmla="*/ 780 h 921"/>
                <a:gd name="T100" fmla="+- 0 7333 7107"/>
                <a:gd name="T101" fmla="*/ T100 w 385"/>
                <a:gd name="T102" fmla="+- 0 672 570"/>
                <a:gd name="T103" fmla="*/ 672 h 921"/>
                <a:gd name="T104" fmla="+- 0 7335 7107"/>
                <a:gd name="T105" fmla="*/ T104 w 385"/>
                <a:gd name="T106" fmla="+- 0 652 570"/>
                <a:gd name="T107" fmla="*/ 652 h 921"/>
                <a:gd name="T108" fmla="+- 0 7336 7107"/>
                <a:gd name="T109" fmla="*/ T108 w 385"/>
                <a:gd name="T110" fmla="+- 0 641 570"/>
                <a:gd name="T111" fmla="*/ 641 h 921"/>
                <a:gd name="T112" fmla="+- 0 7335 7107"/>
                <a:gd name="T113" fmla="*/ T112 w 385"/>
                <a:gd name="T114" fmla="+- 0 617 570"/>
                <a:gd name="T115" fmla="*/ 617 h 921"/>
                <a:gd name="T116" fmla="+- 0 7326 7107"/>
                <a:gd name="T117" fmla="*/ T116 w 385"/>
                <a:gd name="T118" fmla="+- 0 596 570"/>
                <a:gd name="T119" fmla="*/ 596 h 921"/>
                <a:gd name="T120" fmla="+- 0 7311 7107"/>
                <a:gd name="T121" fmla="*/ T120 w 385"/>
                <a:gd name="T122" fmla="+- 0 579 570"/>
                <a:gd name="T123" fmla="*/ 579 h 921"/>
                <a:gd name="T124" fmla="+- 0 7291 7107"/>
                <a:gd name="T125" fmla="*/ T124 w 385"/>
                <a:gd name="T126" fmla="+- 0 570 570"/>
                <a:gd name="T127" fmla="*/ 570 h 92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385" h="921">
                  <a:moveTo>
                    <a:pt x="184" y="0"/>
                  </a:moveTo>
                  <a:lnTo>
                    <a:pt x="127" y="28"/>
                  </a:lnTo>
                  <a:lnTo>
                    <a:pt x="112" y="108"/>
                  </a:lnTo>
                  <a:lnTo>
                    <a:pt x="102" y="222"/>
                  </a:lnTo>
                  <a:lnTo>
                    <a:pt x="99" y="291"/>
                  </a:lnTo>
                  <a:lnTo>
                    <a:pt x="90" y="299"/>
                  </a:lnTo>
                  <a:lnTo>
                    <a:pt x="52" y="350"/>
                  </a:lnTo>
                  <a:lnTo>
                    <a:pt x="14" y="447"/>
                  </a:lnTo>
                  <a:lnTo>
                    <a:pt x="3" y="507"/>
                  </a:lnTo>
                  <a:lnTo>
                    <a:pt x="0" y="593"/>
                  </a:lnTo>
                  <a:lnTo>
                    <a:pt x="13" y="653"/>
                  </a:lnTo>
                  <a:lnTo>
                    <a:pt x="30" y="688"/>
                  </a:lnTo>
                  <a:lnTo>
                    <a:pt x="38" y="700"/>
                  </a:lnTo>
                  <a:lnTo>
                    <a:pt x="42" y="920"/>
                  </a:lnTo>
                  <a:lnTo>
                    <a:pt x="262" y="917"/>
                  </a:lnTo>
                  <a:lnTo>
                    <a:pt x="259" y="697"/>
                  </a:lnTo>
                  <a:lnTo>
                    <a:pt x="347" y="560"/>
                  </a:lnTo>
                  <a:lnTo>
                    <a:pt x="384" y="479"/>
                  </a:lnTo>
                  <a:lnTo>
                    <a:pt x="378" y="419"/>
                  </a:lnTo>
                  <a:lnTo>
                    <a:pt x="335" y="349"/>
                  </a:lnTo>
                  <a:lnTo>
                    <a:pt x="283" y="322"/>
                  </a:lnTo>
                  <a:lnTo>
                    <a:pt x="256" y="303"/>
                  </a:lnTo>
                  <a:lnTo>
                    <a:pt x="235" y="276"/>
                  </a:lnTo>
                  <a:lnTo>
                    <a:pt x="223" y="245"/>
                  </a:lnTo>
                  <a:lnTo>
                    <a:pt x="220" y="210"/>
                  </a:lnTo>
                  <a:lnTo>
                    <a:pt x="226" y="102"/>
                  </a:lnTo>
                  <a:lnTo>
                    <a:pt x="228" y="82"/>
                  </a:lnTo>
                  <a:lnTo>
                    <a:pt x="229" y="71"/>
                  </a:lnTo>
                  <a:lnTo>
                    <a:pt x="228" y="47"/>
                  </a:lnTo>
                  <a:lnTo>
                    <a:pt x="219" y="26"/>
                  </a:lnTo>
                  <a:lnTo>
                    <a:pt x="204" y="9"/>
                  </a:lnTo>
                  <a:lnTo>
                    <a:pt x="184" y="0"/>
                  </a:lnTo>
                  <a:close/>
                </a:path>
              </a:pathLst>
            </a:custGeom>
            <a:solidFill>
              <a:srgbClr val="FDC9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8" name="Rectangle 31">
              <a:extLst>
                <a:ext uri="{FF2B5EF4-FFF2-40B4-BE49-F238E27FC236}">
                  <a16:creationId xmlns:a16="http://schemas.microsoft.com/office/drawing/2014/main" id="{B37F826B-E588-4B41-9449-E9A48CF5572D}"/>
                </a:ext>
              </a:extLst>
            </p:cNvPr>
            <p:cNvSpPr>
              <a:spLocks noChangeArrowheads="1"/>
            </p:cNvSpPr>
            <p:nvPr/>
          </p:nvSpPr>
          <p:spPr bwMode="auto">
            <a:xfrm>
              <a:off x="7115" y="1286"/>
              <a:ext cx="283" cy="127"/>
            </a:xfrm>
            <a:prstGeom prst="rect">
              <a:avLst/>
            </a:prstGeom>
            <a:solidFill>
              <a:srgbClr val="E7E7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9" name="Freeform 30">
              <a:extLst>
                <a:ext uri="{FF2B5EF4-FFF2-40B4-BE49-F238E27FC236}">
                  <a16:creationId xmlns:a16="http://schemas.microsoft.com/office/drawing/2014/main" id="{36AE2FAD-8093-4746-86D1-F3FE8FB1B8F0}"/>
                </a:ext>
              </a:extLst>
            </p:cNvPr>
            <p:cNvSpPr>
              <a:spLocks/>
            </p:cNvSpPr>
            <p:nvPr/>
          </p:nvSpPr>
          <p:spPr bwMode="auto">
            <a:xfrm>
              <a:off x="7099" y="1413"/>
              <a:ext cx="322" cy="398"/>
            </a:xfrm>
            <a:custGeom>
              <a:avLst/>
              <a:gdLst>
                <a:gd name="T0" fmla="+- 0 7415 7100"/>
                <a:gd name="T1" fmla="*/ T0 w 322"/>
                <a:gd name="T2" fmla="+- 0 1413 1413"/>
                <a:gd name="T3" fmla="*/ 1413 h 398"/>
                <a:gd name="T4" fmla="+- 0 7100 7100"/>
                <a:gd name="T5" fmla="*/ T4 w 322"/>
                <a:gd name="T6" fmla="+- 0 1418 1413"/>
                <a:gd name="T7" fmla="*/ 1418 h 398"/>
                <a:gd name="T8" fmla="+- 0 7106 7100"/>
                <a:gd name="T9" fmla="*/ T8 w 322"/>
                <a:gd name="T10" fmla="+- 0 1810 1413"/>
                <a:gd name="T11" fmla="*/ 1810 h 398"/>
                <a:gd name="T12" fmla="+- 0 7421 7100"/>
                <a:gd name="T13" fmla="*/ T12 w 322"/>
                <a:gd name="T14" fmla="+- 0 1805 1413"/>
                <a:gd name="T15" fmla="*/ 1805 h 398"/>
                <a:gd name="T16" fmla="+- 0 7415 7100"/>
                <a:gd name="T17" fmla="*/ T16 w 322"/>
                <a:gd name="T18" fmla="+- 0 1413 1413"/>
                <a:gd name="T19" fmla="*/ 1413 h 398"/>
              </a:gdLst>
              <a:ahLst/>
              <a:cxnLst>
                <a:cxn ang="0">
                  <a:pos x="T1" y="T3"/>
                </a:cxn>
                <a:cxn ang="0">
                  <a:pos x="T5" y="T7"/>
                </a:cxn>
                <a:cxn ang="0">
                  <a:pos x="T9" y="T11"/>
                </a:cxn>
                <a:cxn ang="0">
                  <a:pos x="T13" y="T15"/>
                </a:cxn>
                <a:cxn ang="0">
                  <a:pos x="T17" y="T19"/>
                </a:cxn>
              </a:cxnLst>
              <a:rect l="0" t="0" r="r" b="b"/>
              <a:pathLst>
                <a:path w="322" h="398">
                  <a:moveTo>
                    <a:pt x="315" y="0"/>
                  </a:moveTo>
                  <a:lnTo>
                    <a:pt x="0" y="5"/>
                  </a:lnTo>
                  <a:lnTo>
                    <a:pt x="6" y="397"/>
                  </a:lnTo>
                  <a:lnTo>
                    <a:pt x="321" y="392"/>
                  </a:lnTo>
                  <a:lnTo>
                    <a:pt x="315" y="0"/>
                  </a:lnTo>
                  <a:close/>
                </a:path>
              </a:pathLst>
            </a:custGeom>
            <a:solidFill>
              <a:srgbClr val="3538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0" name="Rectangle 29">
              <a:extLst>
                <a:ext uri="{FF2B5EF4-FFF2-40B4-BE49-F238E27FC236}">
                  <a16:creationId xmlns:a16="http://schemas.microsoft.com/office/drawing/2014/main" id="{8A3CE753-F608-40C0-BA6A-418A4F5721FC}"/>
                </a:ext>
              </a:extLst>
            </p:cNvPr>
            <p:cNvSpPr>
              <a:spLocks noChangeArrowheads="1"/>
            </p:cNvSpPr>
            <p:nvPr/>
          </p:nvSpPr>
          <p:spPr bwMode="auto">
            <a:xfrm>
              <a:off x="6894" y="-206"/>
              <a:ext cx="607" cy="695"/>
            </a:xfrm>
            <a:prstGeom prst="rect">
              <a:avLst/>
            </a:prstGeom>
            <a:solidFill>
              <a:srgbClr val="BBBBB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1" name="Rectangle 28">
              <a:extLst>
                <a:ext uri="{FF2B5EF4-FFF2-40B4-BE49-F238E27FC236}">
                  <a16:creationId xmlns:a16="http://schemas.microsoft.com/office/drawing/2014/main" id="{CA0CD2AE-5B34-4DD8-88CA-5A832439F2E4}"/>
                </a:ext>
              </a:extLst>
            </p:cNvPr>
            <p:cNvSpPr>
              <a:spLocks noChangeArrowheads="1"/>
            </p:cNvSpPr>
            <p:nvPr/>
          </p:nvSpPr>
          <p:spPr bwMode="auto">
            <a:xfrm>
              <a:off x="6894" y="-206"/>
              <a:ext cx="607" cy="695"/>
            </a:xfrm>
            <a:prstGeom prst="rect">
              <a:avLst/>
            </a:prstGeom>
            <a:noFill/>
            <a:ln w="12700">
              <a:solidFill>
                <a:srgbClr val="515455"/>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2" name="Text Box 27">
              <a:extLst>
                <a:ext uri="{FF2B5EF4-FFF2-40B4-BE49-F238E27FC236}">
                  <a16:creationId xmlns:a16="http://schemas.microsoft.com/office/drawing/2014/main" id="{666143F7-45E8-45B7-929D-C0D471CE235D}"/>
                </a:ext>
              </a:extLst>
            </p:cNvPr>
            <p:cNvSpPr txBox="1">
              <a:spLocks noChangeArrowheads="1"/>
            </p:cNvSpPr>
            <p:nvPr/>
          </p:nvSpPr>
          <p:spPr bwMode="auto">
            <a:xfrm>
              <a:off x="6884" y="-216"/>
              <a:ext cx="627" cy="2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PT" altLang="pt-BR" sz="4100" b="0" i="0" u="none" strike="noStrike" cap="none" normalizeH="0" baseline="0">
                  <a:ln>
                    <a:noFill/>
                  </a:ln>
                  <a:solidFill>
                    <a:srgbClr val="515455"/>
                  </a:solidFill>
                  <a:effectLst/>
                  <a:latin typeface="Calibri" panose="020F0502020204030204" pitchFamily="34" charset="0"/>
                  <a:ea typeface="Cambria" panose="02040503050406030204" pitchFamily="18" charset="0"/>
                  <a:cs typeface="Calibri" panose="020F0502020204030204" pitchFamily="34" charset="0"/>
                </a:rPr>
                <a:t>S</a:t>
              </a:r>
              <a:endParaRPr kumimoji="0" lang="pt-PT" altLang="pt-BR" sz="1800" b="0" i="0" u="none" strike="noStrike" cap="none" normalizeH="0" baseline="0">
                <a:ln>
                  <a:noFill/>
                </a:ln>
                <a:solidFill>
                  <a:schemeClr val="tx1"/>
                </a:solidFill>
                <a:effectLst/>
                <a:latin typeface="Arial" panose="020B0604020202020204" pitchFamily="34" charset="0"/>
              </a:endParaRPr>
            </a:p>
          </p:txBody>
        </p:sp>
      </p:grpSp>
      <p:grpSp>
        <p:nvGrpSpPr>
          <p:cNvPr id="23" name="Group 17">
            <a:extLst>
              <a:ext uri="{FF2B5EF4-FFF2-40B4-BE49-F238E27FC236}">
                <a16:creationId xmlns:a16="http://schemas.microsoft.com/office/drawing/2014/main" id="{38E41E9E-8A5C-4E9F-B062-7B0031B36C6A}"/>
              </a:ext>
            </a:extLst>
          </p:cNvPr>
          <p:cNvGrpSpPr>
            <a:grpSpLocks/>
          </p:cNvGrpSpPr>
          <p:nvPr/>
        </p:nvGrpSpPr>
        <p:grpSpPr bwMode="auto">
          <a:xfrm>
            <a:off x="9195554" y="118333"/>
            <a:ext cx="235927" cy="1130300"/>
            <a:chOff x="6222" y="25"/>
            <a:chExt cx="553" cy="1779"/>
          </a:xfrm>
        </p:grpSpPr>
        <p:pic>
          <p:nvPicPr>
            <p:cNvPr id="9241" name="Picture 25">
              <a:extLst>
                <a:ext uri="{FF2B5EF4-FFF2-40B4-BE49-F238E27FC236}">
                  <a16:creationId xmlns:a16="http://schemas.microsoft.com/office/drawing/2014/main" id="{0E2D06F3-A642-45C1-B923-9F4B8CC8DD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0" y="812"/>
              <a:ext cx="362" cy="403"/>
            </a:xfrm>
            <a:prstGeom prst="rect">
              <a:avLst/>
            </a:prstGeom>
            <a:noFill/>
            <a:extLst>
              <a:ext uri="{909E8E84-426E-40DD-AFC4-6F175D3DCCD1}">
                <a14:hiddenFill xmlns:a14="http://schemas.microsoft.com/office/drawing/2010/main">
                  <a:solidFill>
                    <a:srgbClr val="FFFFFF"/>
                  </a:solidFill>
                </a14:hiddenFill>
              </a:ext>
            </a:extLst>
          </p:spPr>
        </p:pic>
        <p:sp>
          <p:nvSpPr>
            <p:cNvPr id="24" name="Freeform 24">
              <a:extLst>
                <a:ext uri="{FF2B5EF4-FFF2-40B4-BE49-F238E27FC236}">
                  <a16:creationId xmlns:a16="http://schemas.microsoft.com/office/drawing/2014/main" id="{8C6C5A90-6B5B-4973-B144-65ABA0860201}"/>
                </a:ext>
              </a:extLst>
            </p:cNvPr>
            <p:cNvSpPr>
              <a:spLocks/>
            </p:cNvSpPr>
            <p:nvPr/>
          </p:nvSpPr>
          <p:spPr bwMode="auto">
            <a:xfrm>
              <a:off x="6446" y="588"/>
              <a:ext cx="110" cy="623"/>
            </a:xfrm>
            <a:custGeom>
              <a:avLst/>
              <a:gdLst>
                <a:gd name="T0" fmla="+- 0 6502 6447"/>
                <a:gd name="T1" fmla="*/ T0 w 110"/>
                <a:gd name="T2" fmla="+- 0 588 588"/>
                <a:gd name="T3" fmla="*/ 588 h 623"/>
                <a:gd name="T4" fmla="+- 0 6480 6447"/>
                <a:gd name="T5" fmla="*/ T4 w 110"/>
                <a:gd name="T6" fmla="+- 0 592 588"/>
                <a:gd name="T7" fmla="*/ 592 h 623"/>
                <a:gd name="T8" fmla="+- 0 6463 6447"/>
                <a:gd name="T9" fmla="*/ T8 w 110"/>
                <a:gd name="T10" fmla="+- 0 604 588"/>
                <a:gd name="T11" fmla="*/ 604 h 623"/>
                <a:gd name="T12" fmla="+- 0 6451 6447"/>
                <a:gd name="T13" fmla="*/ T12 w 110"/>
                <a:gd name="T14" fmla="+- 0 622 588"/>
                <a:gd name="T15" fmla="*/ 622 h 623"/>
                <a:gd name="T16" fmla="+- 0 6447 6447"/>
                <a:gd name="T17" fmla="*/ T16 w 110"/>
                <a:gd name="T18" fmla="+- 0 643 588"/>
                <a:gd name="T19" fmla="*/ 643 h 623"/>
                <a:gd name="T20" fmla="+- 0 6447 6447"/>
                <a:gd name="T21" fmla="*/ T20 w 110"/>
                <a:gd name="T22" fmla="+- 0 1156 588"/>
                <a:gd name="T23" fmla="*/ 1156 h 623"/>
                <a:gd name="T24" fmla="+- 0 6451 6447"/>
                <a:gd name="T25" fmla="*/ T24 w 110"/>
                <a:gd name="T26" fmla="+- 0 1177 588"/>
                <a:gd name="T27" fmla="*/ 1177 h 623"/>
                <a:gd name="T28" fmla="+- 0 6463 6447"/>
                <a:gd name="T29" fmla="*/ T28 w 110"/>
                <a:gd name="T30" fmla="+- 0 1194 588"/>
                <a:gd name="T31" fmla="*/ 1194 h 623"/>
                <a:gd name="T32" fmla="+- 0 6480 6447"/>
                <a:gd name="T33" fmla="*/ T32 w 110"/>
                <a:gd name="T34" fmla="+- 0 1206 588"/>
                <a:gd name="T35" fmla="*/ 1206 h 623"/>
                <a:gd name="T36" fmla="+- 0 6502 6447"/>
                <a:gd name="T37" fmla="*/ T36 w 110"/>
                <a:gd name="T38" fmla="+- 0 1210 588"/>
                <a:gd name="T39" fmla="*/ 1210 h 623"/>
                <a:gd name="T40" fmla="+- 0 6523 6447"/>
                <a:gd name="T41" fmla="*/ T40 w 110"/>
                <a:gd name="T42" fmla="+- 0 1206 588"/>
                <a:gd name="T43" fmla="*/ 1206 h 623"/>
                <a:gd name="T44" fmla="+- 0 6540 6447"/>
                <a:gd name="T45" fmla="*/ T44 w 110"/>
                <a:gd name="T46" fmla="+- 0 1194 588"/>
                <a:gd name="T47" fmla="*/ 1194 h 623"/>
                <a:gd name="T48" fmla="+- 0 6552 6447"/>
                <a:gd name="T49" fmla="*/ T48 w 110"/>
                <a:gd name="T50" fmla="+- 0 1177 588"/>
                <a:gd name="T51" fmla="*/ 1177 h 623"/>
                <a:gd name="T52" fmla="+- 0 6556 6447"/>
                <a:gd name="T53" fmla="*/ T52 w 110"/>
                <a:gd name="T54" fmla="+- 0 1156 588"/>
                <a:gd name="T55" fmla="*/ 1156 h 623"/>
                <a:gd name="T56" fmla="+- 0 6556 6447"/>
                <a:gd name="T57" fmla="*/ T56 w 110"/>
                <a:gd name="T58" fmla="+- 0 643 588"/>
                <a:gd name="T59" fmla="*/ 643 h 623"/>
                <a:gd name="T60" fmla="+- 0 6552 6447"/>
                <a:gd name="T61" fmla="*/ T60 w 110"/>
                <a:gd name="T62" fmla="+- 0 622 588"/>
                <a:gd name="T63" fmla="*/ 622 h 623"/>
                <a:gd name="T64" fmla="+- 0 6540 6447"/>
                <a:gd name="T65" fmla="*/ T64 w 110"/>
                <a:gd name="T66" fmla="+- 0 604 588"/>
                <a:gd name="T67" fmla="*/ 604 h 623"/>
                <a:gd name="T68" fmla="+- 0 6523 6447"/>
                <a:gd name="T69" fmla="*/ T68 w 110"/>
                <a:gd name="T70" fmla="+- 0 592 588"/>
                <a:gd name="T71" fmla="*/ 592 h 623"/>
                <a:gd name="T72" fmla="+- 0 6502 6447"/>
                <a:gd name="T73" fmla="*/ T72 w 110"/>
                <a:gd name="T74" fmla="+- 0 588 588"/>
                <a:gd name="T75" fmla="*/ 588 h 62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110" h="623">
                  <a:moveTo>
                    <a:pt x="55" y="0"/>
                  </a:moveTo>
                  <a:lnTo>
                    <a:pt x="33" y="4"/>
                  </a:lnTo>
                  <a:lnTo>
                    <a:pt x="16" y="16"/>
                  </a:lnTo>
                  <a:lnTo>
                    <a:pt x="4" y="34"/>
                  </a:lnTo>
                  <a:lnTo>
                    <a:pt x="0" y="55"/>
                  </a:lnTo>
                  <a:lnTo>
                    <a:pt x="0" y="568"/>
                  </a:lnTo>
                  <a:lnTo>
                    <a:pt x="4" y="589"/>
                  </a:lnTo>
                  <a:lnTo>
                    <a:pt x="16" y="606"/>
                  </a:lnTo>
                  <a:lnTo>
                    <a:pt x="33" y="618"/>
                  </a:lnTo>
                  <a:lnTo>
                    <a:pt x="55" y="622"/>
                  </a:lnTo>
                  <a:lnTo>
                    <a:pt x="76" y="618"/>
                  </a:lnTo>
                  <a:lnTo>
                    <a:pt x="93" y="606"/>
                  </a:lnTo>
                  <a:lnTo>
                    <a:pt x="105" y="589"/>
                  </a:lnTo>
                  <a:lnTo>
                    <a:pt x="109" y="568"/>
                  </a:lnTo>
                  <a:lnTo>
                    <a:pt x="109" y="55"/>
                  </a:lnTo>
                  <a:lnTo>
                    <a:pt x="105" y="34"/>
                  </a:lnTo>
                  <a:lnTo>
                    <a:pt x="93" y="16"/>
                  </a:lnTo>
                  <a:lnTo>
                    <a:pt x="76" y="4"/>
                  </a:lnTo>
                  <a:lnTo>
                    <a:pt x="55" y="0"/>
                  </a:lnTo>
                  <a:close/>
                </a:path>
              </a:pathLst>
            </a:custGeom>
            <a:solidFill>
              <a:srgbClr val="5154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5" name="Freeform 23">
              <a:extLst>
                <a:ext uri="{FF2B5EF4-FFF2-40B4-BE49-F238E27FC236}">
                  <a16:creationId xmlns:a16="http://schemas.microsoft.com/office/drawing/2014/main" id="{A2CF4EA6-3C79-4A09-82D3-2A67647B5242}"/>
                </a:ext>
              </a:extLst>
            </p:cNvPr>
            <p:cNvSpPr>
              <a:spLocks/>
            </p:cNvSpPr>
            <p:nvPr/>
          </p:nvSpPr>
          <p:spPr bwMode="auto">
            <a:xfrm>
              <a:off x="6418" y="715"/>
              <a:ext cx="337" cy="807"/>
            </a:xfrm>
            <a:custGeom>
              <a:avLst/>
              <a:gdLst>
                <a:gd name="T0" fmla="+- 0 6580 6418"/>
                <a:gd name="T1" fmla="*/ T0 w 337"/>
                <a:gd name="T2" fmla="+- 0 715 715"/>
                <a:gd name="T3" fmla="*/ 715 h 807"/>
                <a:gd name="T4" fmla="+- 0 6522 6418"/>
                <a:gd name="T5" fmla="*/ T4 w 337"/>
                <a:gd name="T6" fmla="+- 0 761 715"/>
                <a:gd name="T7" fmla="*/ 761 h 807"/>
                <a:gd name="T8" fmla="+- 0 6511 6418"/>
                <a:gd name="T9" fmla="*/ T8 w 337"/>
                <a:gd name="T10" fmla="+- 0 860 715"/>
                <a:gd name="T11" fmla="*/ 860 h 807"/>
                <a:gd name="T12" fmla="+- 0 6505 6418"/>
                <a:gd name="T13" fmla="*/ T12 w 337"/>
                <a:gd name="T14" fmla="+- 0 970 715"/>
                <a:gd name="T15" fmla="*/ 970 h 807"/>
                <a:gd name="T16" fmla="+- 0 6497 6418"/>
                <a:gd name="T17" fmla="*/ T16 w 337"/>
                <a:gd name="T18" fmla="+- 0 978 715"/>
                <a:gd name="T19" fmla="*/ 978 h 807"/>
                <a:gd name="T20" fmla="+- 0 6444 6418"/>
                <a:gd name="T21" fmla="*/ T20 w 337"/>
                <a:gd name="T22" fmla="+- 0 1062 715"/>
                <a:gd name="T23" fmla="*/ 1062 h 807"/>
                <a:gd name="T24" fmla="+- 0 6421 6418"/>
                <a:gd name="T25" fmla="*/ T24 w 337"/>
                <a:gd name="T26" fmla="+- 0 1160 715"/>
                <a:gd name="T27" fmla="*/ 1160 h 807"/>
                <a:gd name="T28" fmla="+- 0 6418 6418"/>
                <a:gd name="T29" fmla="*/ T28 w 337"/>
                <a:gd name="T30" fmla="+- 0 1235 715"/>
                <a:gd name="T31" fmla="*/ 1235 h 807"/>
                <a:gd name="T32" fmla="+- 0 6430 6418"/>
                <a:gd name="T33" fmla="*/ T32 w 337"/>
                <a:gd name="T34" fmla="+- 0 1288 715"/>
                <a:gd name="T35" fmla="*/ 1288 h 807"/>
                <a:gd name="T36" fmla="+- 0 6445 6418"/>
                <a:gd name="T37" fmla="*/ T36 w 337"/>
                <a:gd name="T38" fmla="+- 0 1319 715"/>
                <a:gd name="T39" fmla="*/ 1319 h 807"/>
                <a:gd name="T40" fmla="+- 0 6452 6418"/>
                <a:gd name="T41" fmla="*/ T40 w 337"/>
                <a:gd name="T42" fmla="+- 0 1329 715"/>
                <a:gd name="T43" fmla="*/ 1329 h 807"/>
                <a:gd name="T44" fmla="+- 0 6455 6418"/>
                <a:gd name="T45" fmla="*/ T44 w 337"/>
                <a:gd name="T46" fmla="+- 0 1522 715"/>
                <a:gd name="T47" fmla="*/ 1522 h 807"/>
                <a:gd name="T48" fmla="+- 0 6648 6418"/>
                <a:gd name="T49" fmla="*/ T48 w 337"/>
                <a:gd name="T50" fmla="+- 0 1520 715"/>
                <a:gd name="T51" fmla="*/ 1520 h 807"/>
                <a:gd name="T52" fmla="+- 0 6645 6418"/>
                <a:gd name="T53" fmla="*/ T52 w 337"/>
                <a:gd name="T54" fmla="+- 0 1326 715"/>
                <a:gd name="T55" fmla="*/ 1326 h 807"/>
                <a:gd name="T56" fmla="+- 0 6722 6418"/>
                <a:gd name="T57" fmla="*/ T56 w 337"/>
                <a:gd name="T58" fmla="+- 0 1207 715"/>
                <a:gd name="T59" fmla="*/ 1207 h 807"/>
                <a:gd name="T60" fmla="+- 0 6755 6418"/>
                <a:gd name="T61" fmla="*/ T60 w 337"/>
                <a:gd name="T62" fmla="+- 0 1135 715"/>
                <a:gd name="T63" fmla="*/ 1135 h 807"/>
                <a:gd name="T64" fmla="+- 0 6750 6418"/>
                <a:gd name="T65" fmla="*/ T64 w 337"/>
                <a:gd name="T66" fmla="+- 0 1083 715"/>
                <a:gd name="T67" fmla="*/ 1083 h 807"/>
                <a:gd name="T68" fmla="+- 0 6712 6418"/>
                <a:gd name="T69" fmla="*/ T68 w 337"/>
                <a:gd name="T70" fmla="+- 0 1021 715"/>
                <a:gd name="T71" fmla="*/ 1021 h 807"/>
                <a:gd name="T72" fmla="+- 0 6666 6418"/>
                <a:gd name="T73" fmla="*/ T72 w 337"/>
                <a:gd name="T74" fmla="+- 0 998 715"/>
                <a:gd name="T75" fmla="*/ 998 h 807"/>
                <a:gd name="T76" fmla="+- 0 6642 6418"/>
                <a:gd name="T77" fmla="*/ T76 w 337"/>
                <a:gd name="T78" fmla="+- 0 981 715"/>
                <a:gd name="T79" fmla="*/ 981 h 807"/>
                <a:gd name="T80" fmla="+- 0 6625 6418"/>
                <a:gd name="T81" fmla="*/ T80 w 337"/>
                <a:gd name="T82" fmla="+- 0 958 715"/>
                <a:gd name="T83" fmla="*/ 958 h 807"/>
                <a:gd name="T84" fmla="+- 0 6614 6418"/>
                <a:gd name="T85" fmla="*/ T84 w 337"/>
                <a:gd name="T86" fmla="+- 0 930 715"/>
                <a:gd name="T87" fmla="*/ 930 h 807"/>
                <a:gd name="T88" fmla="+- 0 6611 6418"/>
                <a:gd name="T89" fmla="*/ T88 w 337"/>
                <a:gd name="T90" fmla="+- 0 899 715"/>
                <a:gd name="T91" fmla="*/ 899 h 807"/>
                <a:gd name="T92" fmla="+- 0 6617 6418"/>
                <a:gd name="T93" fmla="*/ T92 w 337"/>
                <a:gd name="T94" fmla="+- 0 805 715"/>
                <a:gd name="T95" fmla="*/ 805 h 807"/>
                <a:gd name="T96" fmla="+- 0 6619 6418"/>
                <a:gd name="T97" fmla="*/ T96 w 337"/>
                <a:gd name="T98" fmla="+- 0 777 715"/>
                <a:gd name="T99" fmla="*/ 777 h 807"/>
                <a:gd name="T100" fmla="+- 0 6618 6418"/>
                <a:gd name="T101" fmla="*/ T100 w 337"/>
                <a:gd name="T102" fmla="+- 0 756 715"/>
                <a:gd name="T103" fmla="*/ 756 h 807"/>
                <a:gd name="T104" fmla="+- 0 6611 6418"/>
                <a:gd name="T105" fmla="*/ T104 w 337"/>
                <a:gd name="T106" fmla="+- 0 738 715"/>
                <a:gd name="T107" fmla="*/ 738 h 807"/>
                <a:gd name="T108" fmla="+- 0 6597 6418"/>
                <a:gd name="T109" fmla="*/ T108 w 337"/>
                <a:gd name="T110" fmla="+- 0 723 715"/>
                <a:gd name="T111" fmla="*/ 723 h 807"/>
                <a:gd name="T112" fmla="+- 0 6580 6418"/>
                <a:gd name="T113" fmla="*/ T112 w 337"/>
                <a:gd name="T114" fmla="+- 0 715 715"/>
                <a:gd name="T115" fmla="*/ 715 h 80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337" h="807">
                  <a:moveTo>
                    <a:pt x="162" y="0"/>
                  </a:moveTo>
                  <a:lnTo>
                    <a:pt x="104" y="46"/>
                  </a:lnTo>
                  <a:lnTo>
                    <a:pt x="93" y="145"/>
                  </a:lnTo>
                  <a:lnTo>
                    <a:pt x="87" y="255"/>
                  </a:lnTo>
                  <a:lnTo>
                    <a:pt x="79" y="263"/>
                  </a:lnTo>
                  <a:lnTo>
                    <a:pt x="26" y="347"/>
                  </a:lnTo>
                  <a:lnTo>
                    <a:pt x="3" y="445"/>
                  </a:lnTo>
                  <a:lnTo>
                    <a:pt x="0" y="520"/>
                  </a:lnTo>
                  <a:lnTo>
                    <a:pt x="12" y="573"/>
                  </a:lnTo>
                  <a:lnTo>
                    <a:pt x="27" y="604"/>
                  </a:lnTo>
                  <a:lnTo>
                    <a:pt x="34" y="614"/>
                  </a:lnTo>
                  <a:lnTo>
                    <a:pt x="37" y="807"/>
                  </a:lnTo>
                  <a:lnTo>
                    <a:pt x="230" y="805"/>
                  </a:lnTo>
                  <a:lnTo>
                    <a:pt x="227" y="611"/>
                  </a:lnTo>
                  <a:lnTo>
                    <a:pt x="304" y="492"/>
                  </a:lnTo>
                  <a:lnTo>
                    <a:pt x="337" y="420"/>
                  </a:lnTo>
                  <a:lnTo>
                    <a:pt x="332" y="368"/>
                  </a:lnTo>
                  <a:lnTo>
                    <a:pt x="294" y="306"/>
                  </a:lnTo>
                  <a:lnTo>
                    <a:pt x="248" y="283"/>
                  </a:lnTo>
                  <a:lnTo>
                    <a:pt x="224" y="266"/>
                  </a:lnTo>
                  <a:lnTo>
                    <a:pt x="207" y="243"/>
                  </a:lnTo>
                  <a:lnTo>
                    <a:pt x="196" y="215"/>
                  </a:lnTo>
                  <a:lnTo>
                    <a:pt x="193" y="184"/>
                  </a:lnTo>
                  <a:lnTo>
                    <a:pt x="199" y="90"/>
                  </a:lnTo>
                  <a:lnTo>
                    <a:pt x="201" y="62"/>
                  </a:lnTo>
                  <a:lnTo>
                    <a:pt x="200" y="41"/>
                  </a:lnTo>
                  <a:lnTo>
                    <a:pt x="193" y="23"/>
                  </a:lnTo>
                  <a:lnTo>
                    <a:pt x="179" y="8"/>
                  </a:lnTo>
                  <a:lnTo>
                    <a:pt x="162" y="0"/>
                  </a:lnTo>
                  <a:close/>
                </a:path>
              </a:pathLst>
            </a:custGeom>
            <a:solidFill>
              <a:srgbClr val="4B29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6" name="Rectangle 22">
              <a:extLst>
                <a:ext uri="{FF2B5EF4-FFF2-40B4-BE49-F238E27FC236}">
                  <a16:creationId xmlns:a16="http://schemas.microsoft.com/office/drawing/2014/main" id="{5AB46376-49D5-4DDC-BFF2-FD7151A11CB8}"/>
                </a:ext>
              </a:extLst>
            </p:cNvPr>
            <p:cNvSpPr>
              <a:spLocks noChangeArrowheads="1"/>
            </p:cNvSpPr>
            <p:nvPr/>
          </p:nvSpPr>
          <p:spPr bwMode="auto">
            <a:xfrm>
              <a:off x="6425" y="1343"/>
              <a:ext cx="248" cy="112"/>
            </a:xfrm>
            <a:prstGeom prst="rect">
              <a:avLst/>
            </a:prstGeom>
            <a:solidFill>
              <a:srgbClr val="E7E7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7" name="Freeform 21">
              <a:extLst>
                <a:ext uri="{FF2B5EF4-FFF2-40B4-BE49-F238E27FC236}">
                  <a16:creationId xmlns:a16="http://schemas.microsoft.com/office/drawing/2014/main" id="{C355FCC8-829E-48E7-8768-7468E23CC6FD}"/>
                </a:ext>
              </a:extLst>
            </p:cNvPr>
            <p:cNvSpPr>
              <a:spLocks/>
            </p:cNvSpPr>
            <p:nvPr/>
          </p:nvSpPr>
          <p:spPr bwMode="auto">
            <a:xfrm>
              <a:off x="6411" y="1454"/>
              <a:ext cx="283" cy="349"/>
            </a:xfrm>
            <a:custGeom>
              <a:avLst/>
              <a:gdLst>
                <a:gd name="T0" fmla="+- 0 6689 6412"/>
                <a:gd name="T1" fmla="*/ T0 w 283"/>
                <a:gd name="T2" fmla="+- 0 1455 1455"/>
                <a:gd name="T3" fmla="*/ 1455 h 349"/>
                <a:gd name="T4" fmla="+- 0 6412 6412"/>
                <a:gd name="T5" fmla="*/ T4 w 283"/>
                <a:gd name="T6" fmla="+- 0 1459 1455"/>
                <a:gd name="T7" fmla="*/ 1459 h 349"/>
                <a:gd name="T8" fmla="+- 0 6417 6412"/>
                <a:gd name="T9" fmla="*/ T8 w 283"/>
                <a:gd name="T10" fmla="+- 0 1803 1455"/>
                <a:gd name="T11" fmla="*/ 1803 h 349"/>
                <a:gd name="T12" fmla="+- 0 6694 6412"/>
                <a:gd name="T13" fmla="*/ T12 w 283"/>
                <a:gd name="T14" fmla="+- 0 1799 1455"/>
                <a:gd name="T15" fmla="*/ 1799 h 349"/>
                <a:gd name="T16" fmla="+- 0 6689 6412"/>
                <a:gd name="T17" fmla="*/ T16 w 283"/>
                <a:gd name="T18" fmla="+- 0 1455 1455"/>
                <a:gd name="T19" fmla="*/ 1455 h 349"/>
              </a:gdLst>
              <a:ahLst/>
              <a:cxnLst>
                <a:cxn ang="0">
                  <a:pos x="T1" y="T3"/>
                </a:cxn>
                <a:cxn ang="0">
                  <a:pos x="T5" y="T7"/>
                </a:cxn>
                <a:cxn ang="0">
                  <a:pos x="T9" y="T11"/>
                </a:cxn>
                <a:cxn ang="0">
                  <a:pos x="T13" y="T15"/>
                </a:cxn>
                <a:cxn ang="0">
                  <a:pos x="T17" y="T19"/>
                </a:cxn>
              </a:cxnLst>
              <a:rect l="0" t="0" r="r" b="b"/>
              <a:pathLst>
                <a:path w="283" h="349">
                  <a:moveTo>
                    <a:pt x="277" y="0"/>
                  </a:moveTo>
                  <a:lnTo>
                    <a:pt x="0" y="4"/>
                  </a:lnTo>
                  <a:lnTo>
                    <a:pt x="5" y="348"/>
                  </a:lnTo>
                  <a:lnTo>
                    <a:pt x="282" y="344"/>
                  </a:lnTo>
                  <a:lnTo>
                    <a:pt x="277" y="0"/>
                  </a:lnTo>
                  <a:close/>
                </a:path>
              </a:pathLst>
            </a:custGeom>
            <a:solidFill>
              <a:srgbClr val="0848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8" name="Rectangle 20">
              <a:extLst>
                <a:ext uri="{FF2B5EF4-FFF2-40B4-BE49-F238E27FC236}">
                  <a16:creationId xmlns:a16="http://schemas.microsoft.com/office/drawing/2014/main" id="{15BFFB8B-031C-4210-8216-D0AB9C000CBE}"/>
                </a:ext>
              </a:extLst>
            </p:cNvPr>
            <p:cNvSpPr>
              <a:spLocks noChangeArrowheads="1"/>
            </p:cNvSpPr>
            <p:nvPr/>
          </p:nvSpPr>
          <p:spPr bwMode="auto">
            <a:xfrm>
              <a:off x="6232" y="34"/>
              <a:ext cx="533" cy="609"/>
            </a:xfrm>
            <a:prstGeom prst="rect">
              <a:avLst/>
            </a:prstGeom>
            <a:solidFill>
              <a:srgbClr val="BBBBB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9" name="Rectangle 19">
              <a:extLst>
                <a:ext uri="{FF2B5EF4-FFF2-40B4-BE49-F238E27FC236}">
                  <a16:creationId xmlns:a16="http://schemas.microsoft.com/office/drawing/2014/main" id="{B66D5374-48BC-4B8E-850C-CA84C78F777F}"/>
                </a:ext>
              </a:extLst>
            </p:cNvPr>
            <p:cNvSpPr>
              <a:spLocks noChangeArrowheads="1"/>
            </p:cNvSpPr>
            <p:nvPr/>
          </p:nvSpPr>
          <p:spPr bwMode="auto">
            <a:xfrm>
              <a:off x="6232" y="34"/>
              <a:ext cx="533" cy="609"/>
            </a:xfrm>
            <a:prstGeom prst="rect">
              <a:avLst/>
            </a:prstGeom>
            <a:noFill/>
            <a:ln w="12700">
              <a:solidFill>
                <a:srgbClr val="515455"/>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30" name="Text Box 18">
              <a:extLst>
                <a:ext uri="{FF2B5EF4-FFF2-40B4-BE49-F238E27FC236}">
                  <a16:creationId xmlns:a16="http://schemas.microsoft.com/office/drawing/2014/main" id="{91CB02FC-6C76-4AC7-98A5-CEA5125C4A39}"/>
                </a:ext>
              </a:extLst>
            </p:cNvPr>
            <p:cNvSpPr txBox="1">
              <a:spLocks noChangeArrowheads="1"/>
            </p:cNvSpPr>
            <p:nvPr/>
          </p:nvSpPr>
          <p:spPr bwMode="auto">
            <a:xfrm>
              <a:off x="6222" y="24"/>
              <a:ext cx="553" cy="1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PT" altLang="pt-BR" sz="3600" b="0" i="0" u="none" strike="noStrike" cap="none" normalizeH="0" baseline="0">
                  <a:ln>
                    <a:noFill/>
                  </a:ln>
                  <a:solidFill>
                    <a:srgbClr val="515455"/>
                  </a:solidFill>
                  <a:effectLst/>
                  <a:latin typeface="Calibri" panose="020F0502020204030204" pitchFamily="34" charset="0"/>
                  <a:ea typeface="Cambria" panose="02040503050406030204" pitchFamily="18" charset="0"/>
                  <a:cs typeface="Calibri" panose="020F0502020204030204" pitchFamily="34" charset="0"/>
                </a:rPr>
                <a:t>S</a:t>
              </a:r>
              <a:endParaRPr kumimoji="0" lang="pt-PT" altLang="pt-BR" sz="1800" b="0" i="0" u="none" strike="noStrike" cap="none" normalizeH="0" baseline="0">
                <a:ln>
                  <a:noFill/>
                </a:ln>
                <a:solidFill>
                  <a:schemeClr val="tx1"/>
                </a:solidFill>
                <a:effectLst/>
                <a:latin typeface="Arial" panose="020B0604020202020204" pitchFamily="34" charset="0"/>
              </a:endParaRPr>
            </a:p>
          </p:txBody>
        </p:sp>
      </p:grpSp>
      <p:grpSp>
        <p:nvGrpSpPr>
          <p:cNvPr id="31" name="Group 1">
            <a:extLst>
              <a:ext uri="{FF2B5EF4-FFF2-40B4-BE49-F238E27FC236}">
                <a16:creationId xmlns:a16="http://schemas.microsoft.com/office/drawing/2014/main" id="{F2D65BC2-E2FC-456D-B42B-D90F48D855B2}"/>
              </a:ext>
            </a:extLst>
          </p:cNvPr>
          <p:cNvGrpSpPr>
            <a:grpSpLocks/>
          </p:cNvGrpSpPr>
          <p:nvPr/>
        </p:nvGrpSpPr>
        <p:grpSpPr bwMode="auto">
          <a:xfrm>
            <a:off x="9932894" y="102458"/>
            <a:ext cx="632646" cy="1196975"/>
            <a:chOff x="7591" y="-73"/>
            <a:chExt cx="1183" cy="1884"/>
          </a:xfrm>
        </p:grpSpPr>
        <p:pic>
          <p:nvPicPr>
            <p:cNvPr id="9232" name="Picture 16">
              <a:extLst>
                <a:ext uri="{FF2B5EF4-FFF2-40B4-BE49-F238E27FC236}">
                  <a16:creationId xmlns:a16="http://schemas.microsoft.com/office/drawing/2014/main" id="{FAB5CFCE-8946-4DF6-89E0-5F7D2484F6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31" y="749"/>
              <a:ext cx="378" cy="421"/>
            </a:xfrm>
            <a:prstGeom prst="rect">
              <a:avLst/>
            </a:prstGeom>
            <a:noFill/>
            <a:extLst>
              <a:ext uri="{909E8E84-426E-40DD-AFC4-6F175D3DCCD1}">
                <a14:hiddenFill xmlns:a14="http://schemas.microsoft.com/office/drawing/2010/main">
                  <a:solidFill>
                    <a:srgbClr val="FFFFFF"/>
                  </a:solidFill>
                </a14:hiddenFill>
              </a:ext>
            </a:extLst>
          </p:spPr>
        </p:pic>
        <p:sp>
          <p:nvSpPr>
            <p:cNvPr id="9216" name="Freeform 15">
              <a:extLst>
                <a:ext uri="{FF2B5EF4-FFF2-40B4-BE49-F238E27FC236}">
                  <a16:creationId xmlns:a16="http://schemas.microsoft.com/office/drawing/2014/main" id="{5651E37F-542C-4CE0-8D15-E09F49749024}"/>
                </a:ext>
              </a:extLst>
            </p:cNvPr>
            <p:cNvSpPr>
              <a:spLocks/>
            </p:cNvSpPr>
            <p:nvPr/>
          </p:nvSpPr>
          <p:spPr bwMode="auto">
            <a:xfrm>
              <a:off x="8431" y="515"/>
              <a:ext cx="115" cy="651"/>
            </a:xfrm>
            <a:custGeom>
              <a:avLst/>
              <a:gdLst>
                <a:gd name="T0" fmla="+- 0 8489 8432"/>
                <a:gd name="T1" fmla="*/ T0 w 115"/>
                <a:gd name="T2" fmla="+- 0 515 515"/>
                <a:gd name="T3" fmla="*/ 515 h 651"/>
                <a:gd name="T4" fmla="+- 0 8467 8432"/>
                <a:gd name="T5" fmla="*/ T4 w 115"/>
                <a:gd name="T6" fmla="+- 0 520 515"/>
                <a:gd name="T7" fmla="*/ 520 h 651"/>
                <a:gd name="T8" fmla="+- 0 8448 8432"/>
                <a:gd name="T9" fmla="*/ T8 w 115"/>
                <a:gd name="T10" fmla="+- 0 532 515"/>
                <a:gd name="T11" fmla="*/ 532 h 651"/>
                <a:gd name="T12" fmla="+- 0 8436 8432"/>
                <a:gd name="T13" fmla="*/ T12 w 115"/>
                <a:gd name="T14" fmla="+- 0 550 515"/>
                <a:gd name="T15" fmla="*/ 550 h 651"/>
                <a:gd name="T16" fmla="+- 0 8432 8432"/>
                <a:gd name="T17" fmla="*/ T16 w 115"/>
                <a:gd name="T18" fmla="+- 0 572 515"/>
                <a:gd name="T19" fmla="*/ 572 h 651"/>
                <a:gd name="T20" fmla="+- 0 8432 8432"/>
                <a:gd name="T21" fmla="*/ T20 w 115"/>
                <a:gd name="T22" fmla="+- 0 1108 515"/>
                <a:gd name="T23" fmla="*/ 1108 h 651"/>
                <a:gd name="T24" fmla="+- 0 8436 8432"/>
                <a:gd name="T25" fmla="*/ T24 w 115"/>
                <a:gd name="T26" fmla="+- 0 1131 515"/>
                <a:gd name="T27" fmla="*/ 1131 h 651"/>
                <a:gd name="T28" fmla="+- 0 8448 8432"/>
                <a:gd name="T29" fmla="*/ T28 w 115"/>
                <a:gd name="T30" fmla="+- 0 1149 515"/>
                <a:gd name="T31" fmla="*/ 1149 h 651"/>
                <a:gd name="T32" fmla="+- 0 8467 8432"/>
                <a:gd name="T33" fmla="*/ T32 w 115"/>
                <a:gd name="T34" fmla="+- 0 1161 515"/>
                <a:gd name="T35" fmla="*/ 1161 h 651"/>
                <a:gd name="T36" fmla="+- 0 8489 8432"/>
                <a:gd name="T37" fmla="*/ T36 w 115"/>
                <a:gd name="T38" fmla="+- 0 1166 515"/>
                <a:gd name="T39" fmla="*/ 1166 h 651"/>
                <a:gd name="T40" fmla="+- 0 8511 8432"/>
                <a:gd name="T41" fmla="*/ T40 w 115"/>
                <a:gd name="T42" fmla="+- 0 1161 515"/>
                <a:gd name="T43" fmla="*/ 1161 h 651"/>
                <a:gd name="T44" fmla="+- 0 8529 8432"/>
                <a:gd name="T45" fmla="*/ T44 w 115"/>
                <a:gd name="T46" fmla="+- 0 1149 515"/>
                <a:gd name="T47" fmla="*/ 1149 h 651"/>
                <a:gd name="T48" fmla="+- 0 8542 8432"/>
                <a:gd name="T49" fmla="*/ T48 w 115"/>
                <a:gd name="T50" fmla="+- 0 1131 515"/>
                <a:gd name="T51" fmla="*/ 1131 h 651"/>
                <a:gd name="T52" fmla="+- 0 8546 8432"/>
                <a:gd name="T53" fmla="*/ T52 w 115"/>
                <a:gd name="T54" fmla="+- 0 1108 515"/>
                <a:gd name="T55" fmla="*/ 1108 h 651"/>
                <a:gd name="T56" fmla="+- 0 8546 8432"/>
                <a:gd name="T57" fmla="*/ T56 w 115"/>
                <a:gd name="T58" fmla="+- 0 572 515"/>
                <a:gd name="T59" fmla="*/ 572 h 651"/>
                <a:gd name="T60" fmla="+- 0 8542 8432"/>
                <a:gd name="T61" fmla="*/ T60 w 115"/>
                <a:gd name="T62" fmla="+- 0 550 515"/>
                <a:gd name="T63" fmla="*/ 550 h 651"/>
                <a:gd name="T64" fmla="+- 0 8529 8432"/>
                <a:gd name="T65" fmla="*/ T64 w 115"/>
                <a:gd name="T66" fmla="+- 0 532 515"/>
                <a:gd name="T67" fmla="*/ 532 h 651"/>
                <a:gd name="T68" fmla="+- 0 8511 8432"/>
                <a:gd name="T69" fmla="*/ T68 w 115"/>
                <a:gd name="T70" fmla="+- 0 520 515"/>
                <a:gd name="T71" fmla="*/ 520 h 651"/>
                <a:gd name="T72" fmla="+- 0 8489 8432"/>
                <a:gd name="T73" fmla="*/ T72 w 115"/>
                <a:gd name="T74" fmla="+- 0 515 515"/>
                <a:gd name="T75" fmla="*/ 515 h 65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115" h="651">
                  <a:moveTo>
                    <a:pt x="57" y="0"/>
                  </a:moveTo>
                  <a:lnTo>
                    <a:pt x="35" y="5"/>
                  </a:lnTo>
                  <a:lnTo>
                    <a:pt x="16" y="17"/>
                  </a:lnTo>
                  <a:lnTo>
                    <a:pt x="4" y="35"/>
                  </a:lnTo>
                  <a:lnTo>
                    <a:pt x="0" y="57"/>
                  </a:lnTo>
                  <a:lnTo>
                    <a:pt x="0" y="593"/>
                  </a:lnTo>
                  <a:lnTo>
                    <a:pt x="4" y="616"/>
                  </a:lnTo>
                  <a:lnTo>
                    <a:pt x="16" y="634"/>
                  </a:lnTo>
                  <a:lnTo>
                    <a:pt x="35" y="646"/>
                  </a:lnTo>
                  <a:lnTo>
                    <a:pt x="57" y="651"/>
                  </a:lnTo>
                  <a:lnTo>
                    <a:pt x="79" y="646"/>
                  </a:lnTo>
                  <a:lnTo>
                    <a:pt x="97" y="634"/>
                  </a:lnTo>
                  <a:lnTo>
                    <a:pt x="110" y="616"/>
                  </a:lnTo>
                  <a:lnTo>
                    <a:pt x="114" y="593"/>
                  </a:lnTo>
                  <a:lnTo>
                    <a:pt x="114" y="57"/>
                  </a:lnTo>
                  <a:lnTo>
                    <a:pt x="110" y="35"/>
                  </a:lnTo>
                  <a:lnTo>
                    <a:pt x="97" y="17"/>
                  </a:lnTo>
                  <a:lnTo>
                    <a:pt x="79" y="5"/>
                  </a:lnTo>
                  <a:lnTo>
                    <a:pt x="57" y="0"/>
                  </a:lnTo>
                  <a:close/>
                </a:path>
              </a:pathLst>
            </a:custGeom>
            <a:solidFill>
              <a:srgbClr val="5154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9217" name="Freeform 14">
              <a:extLst>
                <a:ext uri="{FF2B5EF4-FFF2-40B4-BE49-F238E27FC236}">
                  <a16:creationId xmlns:a16="http://schemas.microsoft.com/office/drawing/2014/main" id="{F0B58F0C-B581-43DA-80DD-85DA8D393B73}"/>
                </a:ext>
              </a:extLst>
            </p:cNvPr>
            <p:cNvSpPr>
              <a:spLocks/>
            </p:cNvSpPr>
            <p:nvPr/>
          </p:nvSpPr>
          <p:spPr bwMode="auto">
            <a:xfrm>
              <a:off x="8401" y="648"/>
              <a:ext cx="353" cy="844"/>
            </a:xfrm>
            <a:custGeom>
              <a:avLst/>
              <a:gdLst>
                <a:gd name="T0" fmla="+- 0 8570 8402"/>
                <a:gd name="T1" fmla="*/ T0 w 353"/>
                <a:gd name="T2" fmla="+- 0 648 648"/>
                <a:gd name="T3" fmla="*/ 648 h 844"/>
                <a:gd name="T4" fmla="+- 0 8511 8402"/>
                <a:gd name="T5" fmla="*/ T4 w 353"/>
                <a:gd name="T6" fmla="+- 0 696 648"/>
                <a:gd name="T7" fmla="*/ 696 h 844"/>
                <a:gd name="T8" fmla="+- 0 8499 8402"/>
                <a:gd name="T9" fmla="*/ T8 w 353"/>
                <a:gd name="T10" fmla="+- 0 799 648"/>
                <a:gd name="T11" fmla="*/ 799 h 844"/>
                <a:gd name="T12" fmla="+- 0 8492 8402"/>
                <a:gd name="T13" fmla="*/ T12 w 353"/>
                <a:gd name="T14" fmla="+- 0 915 648"/>
                <a:gd name="T15" fmla="*/ 915 h 844"/>
                <a:gd name="T16" fmla="+- 0 8484 8402"/>
                <a:gd name="T17" fmla="*/ T16 w 353"/>
                <a:gd name="T18" fmla="+- 0 922 648"/>
                <a:gd name="T19" fmla="*/ 922 h 844"/>
                <a:gd name="T20" fmla="+- 0 8429 8402"/>
                <a:gd name="T21" fmla="*/ T20 w 353"/>
                <a:gd name="T22" fmla="+- 0 1010 648"/>
                <a:gd name="T23" fmla="*/ 1010 h 844"/>
                <a:gd name="T24" fmla="+- 0 8404 8402"/>
                <a:gd name="T25" fmla="*/ T24 w 353"/>
                <a:gd name="T26" fmla="+- 0 1113 648"/>
                <a:gd name="T27" fmla="*/ 1113 h 844"/>
                <a:gd name="T28" fmla="+- 0 8402 8402"/>
                <a:gd name="T29" fmla="*/ T28 w 353"/>
                <a:gd name="T30" fmla="+- 0 1192 648"/>
                <a:gd name="T31" fmla="*/ 1192 h 844"/>
                <a:gd name="T32" fmla="+- 0 8414 8402"/>
                <a:gd name="T33" fmla="*/ T32 w 353"/>
                <a:gd name="T34" fmla="+- 0 1247 648"/>
                <a:gd name="T35" fmla="*/ 1247 h 844"/>
                <a:gd name="T36" fmla="+- 0 8429 8402"/>
                <a:gd name="T37" fmla="*/ T36 w 353"/>
                <a:gd name="T38" fmla="+- 0 1279 648"/>
                <a:gd name="T39" fmla="*/ 1279 h 844"/>
                <a:gd name="T40" fmla="+- 0 8437 8402"/>
                <a:gd name="T41" fmla="*/ T40 w 353"/>
                <a:gd name="T42" fmla="+- 0 1290 648"/>
                <a:gd name="T43" fmla="*/ 1290 h 844"/>
                <a:gd name="T44" fmla="+- 0 8440 8402"/>
                <a:gd name="T45" fmla="*/ T44 w 353"/>
                <a:gd name="T46" fmla="+- 0 1492 648"/>
                <a:gd name="T47" fmla="*/ 1492 h 844"/>
                <a:gd name="T48" fmla="+- 0 8642 8402"/>
                <a:gd name="T49" fmla="*/ T48 w 353"/>
                <a:gd name="T50" fmla="+- 0 1489 648"/>
                <a:gd name="T51" fmla="*/ 1489 h 844"/>
                <a:gd name="T52" fmla="+- 0 8639 8402"/>
                <a:gd name="T53" fmla="*/ T52 w 353"/>
                <a:gd name="T54" fmla="+- 0 1287 648"/>
                <a:gd name="T55" fmla="*/ 1287 h 844"/>
                <a:gd name="T56" fmla="+- 0 8720 8402"/>
                <a:gd name="T57" fmla="*/ T56 w 353"/>
                <a:gd name="T58" fmla="+- 0 1162 648"/>
                <a:gd name="T59" fmla="*/ 1162 h 844"/>
                <a:gd name="T60" fmla="+- 0 8754 8402"/>
                <a:gd name="T61" fmla="*/ T60 w 353"/>
                <a:gd name="T62" fmla="+- 0 1087 648"/>
                <a:gd name="T63" fmla="*/ 1087 h 844"/>
                <a:gd name="T64" fmla="+- 0 8748 8402"/>
                <a:gd name="T65" fmla="*/ T64 w 353"/>
                <a:gd name="T66" fmla="+- 0 1032 648"/>
                <a:gd name="T67" fmla="*/ 1032 h 844"/>
                <a:gd name="T68" fmla="+- 0 8709 8402"/>
                <a:gd name="T69" fmla="*/ T68 w 353"/>
                <a:gd name="T70" fmla="+- 0 968 648"/>
                <a:gd name="T71" fmla="*/ 968 h 844"/>
                <a:gd name="T72" fmla="+- 0 8661 8402"/>
                <a:gd name="T73" fmla="*/ T72 w 353"/>
                <a:gd name="T74" fmla="+- 0 943 648"/>
                <a:gd name="T75" fmla="*/ 943 h 844"/>
                <a:gd name="T76" fmla="+- 0 8636 8402"/>
                <a:gd name="T77" fmla="*/ T76 w 353"/>
                <a:gd name="T78" fmla="+- 0 926 648"/>
                <a:gd name="T79" fmla="*/ 926 h 844"/>
                <a:gd name="T80" fmla="+- 0 8618 8402"/>
                <a:gd name="T81" fmla="*/ T80 w 353"/>
                <a:gd name="T82" fmla="+- 0 901 648"/>
                <a:gd name="T83" fmla="*/ 901 h 844"/>
                <a:gd name="T84" fmla="+- 0 8606 8402"/>
                <a:gd name="T85" fmla="*/ T84 w 353"/>
                <a:gd name="T86" fmla="+- 0 872 648"/>
                <a:gd name="T87" fmla="*/ 872 h 844"/>
                <a:gd name="T88" fmla="+- 0 8604 8402"/>
                <a:gd name="T89" fmla="*/ T88 w 353"/>
                <a:gd name="T90" fmla="+- 0 840 648"/>
                <a:gd name="T91" fmla="*/ 840 h 844"/>
                <a:gd name="T92" fmla="+- 0 8609 8402"/>
                <a:gd name="T93" fmla="*/ T92 w 353"/>
                <a:gd name="T94" fmla="+- 0 742 648"/>
                <a:gd name="T95" fmla="*/ 742 h 844"/>
                <a:gd name="T96" fmla="+- 0 8612 8402"/>
                <a:gd name="T97" fmla="*/ T96 w 353"/>
                <a:gd name="T98" fmla="+- 0 713 648"/>
                <a:gd name="T99" fmla="*/ 713 h 844"/>
                <a:gd name="T100" fmla="+- 0 8611 8402"/>
                <a:gd name="T101" fmla="*/ T100 w 353"/>
                <a:gd name="T102" fmla="+- 0 691 648"/>
                <a:gd name="T103" fmla="*/ 691 h 844"/>
                <a:gd name="T104" fmla="+- 0 8603 8402"/>
                <a:gd name="T105" fmla="*/ T104 w 353"/>
                <a:gd name="T106" fmla="+- 0 671 648"/>
                <a:gd name="T107" fmla="*/ 671 h 844"/>
                <a:gd name="T108" fmla="+- 0 8589 8402"/>
                <a:gd name="T109" fmla="*/ T108 w 353"/>
                <a:gd name="T110" fmla="+- 0 656 648"/>
                <a:gd name="T111" fmla="*/ 656 h 844"/>
                <a:gd name="T112" fmla="+- 0 8570 8402"/>
                <a:gd name="T113" fmla="*/ T112 w 353"/>
                <a:gd name="T114" fmla="+- 0 648 648"/>
                <a:gd name="T115" fmla="*/ 648 h 8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353" h="844">
                  <a:moveTo>
                    <a:pt x="168" y="0"/>
                  </a:moveTo>
                  <a:lnTo>
                    <a:pt x="109" y="48"/>
                  </a:lnTo>
                  <a:lnTo>
                    <a:pt x="97" y="151"/>
                  </a:lnTo>
                  <a:lnTo>
                    <a:pt x="90" y="267"/>
                  </a:lnTo>
                  <a:lnTo>
                    <a:pt x="82" y="274"/>
                  </a:lnTo>
                  <a:lnTo>
                    <a:pt x="27" y="362"/>
                  </a:lnTo>
                  <a:lnTo>
                    <a:pt x="2" y="465"/>
                  </a:lnTo>
                  <a:lnTo>
                    <a:pt x="0" y="544"/>
                  </a:lnTo>
                  <a:lnTo>
                    <a:pt x="12" y="599"/>
                  </a:lnTo>
                  <a:lnTo>
                    <a:pt x="27" y="631"/>
                  </a:lnTo>
                  <a:lnTo>
                    <a:pt x="35" y="642"/>
                  </a:lnTo>
                  <a:lnTo>
                    <a:pt x="38" y="844"/>
                  </a:lnTo>
                  <a:lnTo>
                    <a:pt x="240" y="841"/>
                  </a:lnTo>
                  <a:lnTo>
                    <a:pt x="237" y="639"/>
                  </a:lnTo>
                  <a:lnTo>
                    <a:pt x="318" y="514"/>
                  </a:lnTo>
                  <a:lnTo>
                    <a:pt x="352" y="439"/>
                  </a:lnTo>
                  <a:lnTo>
                    <a:pt x="346" y="384"/>
                  </a:lnTo>
                  <a:lnTo>
                    <a:pt x="307" y="320"/>
                  </a:lnTo>
                  <a:lnTo>
                    <a:pt x="259" y="295"/>
                  </a:lnTo>
                  <a:lnTo>
                    <a:pt x="234" y="278"/>
                  </a:lnTo>
                  <a:lnTo>
                    <a:pt x="216" y="253"/>
                  </a:lnTo>
                  <a:lnTo>
                    <a:pt x="204" y="224"/>
                  </a:lnTo>
                  <a:lnTo>
                    <a:pt x="202" y="192"/>
                  </a:lnTo>
                  <a:lnTo>
                    <a:pt x="207" y="94"/>
                  </a:lnTo>
                  <a:lnTo>
                    <a:pt x="210" y="65"/>
                  </a:lnTo>
                  <a:lnTo>
                    <a:pt x="209" y="43"/>
                  </a:lnTo>
                  <a:lnTo>
                    <a:pt x="201" y="23"/>
                  </a:lnTo>
                  <a:lnTo>
                    <a:pt x="187" y="8"/>
                  </a:lnTo>
                  <a:lnTo>
                    <a:pt x="168" y="0"/>
                  </a:lnTo>
                  <a:close/>
                </a:path>
              </a:pathLst>
            </a:custGeom>
            <a:solidFill>
              <a:srgbClr val="7843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9218" name="Rectangle 13">
              <a:extLst>
                <a:ext uri="{FF2B5EF4-FFF2-40B4-BE49-F238E27FC236}">
                  <a16:creationId xmlns:a16="http://schemas.microsoft.com/office/drawing/2014/main" id="{D270ADA0-9CD7-4D0F-8646-77491FA5372F}"/>
                </a:ext>
              </a:extLst>
            </p:cNvPr>
            <p:cNvSpPr>
              <a:spLocks noChangeArrowheads="1"/>
            </p:cNvSpPr>
            <p:nvPr/>
          </p:nvSpPr>
          <p:spPr bwMode="auto">
            <a:xfrm>
              <a:off x="8409" y="1304"/>
              <a:ext cx="259" cy="117"/>
            </a:xfrm>
            <a:prstGeom prst="rect">
              <a:avLst/>
            </a:prstGeom>
            <a:solidFill>
              <a:srgbClr val="E7E7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9219" name="Freeform 12">
              <a:extLst>
                <a:ext uri="{FF2B5EF4-FFF2-40B4-BE49-F238E27FC236}">
                  <a16:creationId xmlns:a16="http://schemas.microsoft.com/office/drawing/2014/main" id="{939EDD62-ED98-4F24-B28B-22838C60C944}"/>
                </a:ext>
              </a:extLst>
            </p:cNvPr>
            <p:cNvSpPr>
              <a:spLocks/>
            </p:cNvSpPr>
            <p:nvPr/>
          </p:nvSpPr>
          <p:spPr bwMode="auto">
            <a:xfrm>
              <a:off x="8394" y="1420"/>
              <a:ext cx="296" cy="390"/>
            </a:xfrm>
            <a:custGeom>
              <a:avLst/>
              <a:gdLst>
                <a:gd name="T0" fmla="+- 0 8684 8395"/>
                <a:gd name="T1" fmla="*/ T0 w 296"/>
                <a:gd name="T2" fmla="+- 0 1421 1421"/>
                <a:gd name="T3" fmla="*/ 1421 h 390"/>
                <a:gd name="T4" fmla="+- 0 8395 8395"/>
                <a:gd name="T5" fmla="*/ T4 w 296"/>
                <a:gd name="T6" fmla="+- 0 1426 1421"/>
                <a:gd name="T7" fmla="*/ 1426 h 390"/>
                <a:gd name="T8" fmla="+- 0 8400 8395"/>
                <a:gd name="T9" fmla="*/ T8 w 296"/>
                <a:gd name="T10" fmla="+- 0 1810 1421"/>
                <a:gd name="T11" fmla="*/ 1810 h 390"/>
                <a:gd name="T12" fmla="+- 0 8690 8395"/>
                <a:gd name="T13" fmla="*/ T12 w 296"/>
                <a:gd name="T14" fmla="+- 0 1806 1421"/>
                <a:gd name="T15" fmla="*/ 1806 h 390"/>
                <a:gd name="T16" fmla="+- 0 8684 8395"/>
                <a:gd name="T17" fmla="*/ T16 w 296"/>
                <a:gd name="T18" fmla="+- 0 1421 1421"/>
                <a:gd name="T19" fmla="*/ 1421 h 390"/>
              </a:gdLst>
              <a:ahLst/>
              <a:cxnLst>
                <a:cxn ang="0">
                  <a:pos x="T1" y="T3"/>
                </a:cxn>
                <a:cxn ang="0">
                  <a:pos x="T5" y="T7"/>
                </a:cxn>
                <a:cxn ang="0">
                  <a:pos x="T9" y="T11"/>
                </a:cxn>
                <a:cxn ang="0">
                  <a:pos x="T13" y="T15"/>
                </a:cxn>
                <a:cxn ang="0">
                  <a:pos x="T17" y="T19"/>
                </a:cxn>
              </a:cxnLst>
              <a:rect l="0" t="0" r="r" b="b"/>
              <a:pathLst>
                <a:path w="296" h="390">
                  <a:moveTo>
                    <a:pt x="289" y="0"/>
                  </a:moveTo>
                  <a:lnTo>
                    <a:pt x="0" y="5"/>
                  </a:lnTo>
                  <a:lnTo>
                    <a:pt x="5" y="389"/>
                  </a:lnTo>
                  <a:lnTo>
                    <a:pt x="295" y="385"/>
                  </a:lnTo>
                  <a:lnTo>
                    <a:pt x="2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9220" name="Rectangle 11">
              <a:extLst>
                <a:ext uri="{FF2B5EF4-FFF2-40B4-BE49-F238E27FC236}">
                  <a16:creationId xmlns:a16="http://schemas.microsoft.com/office/drawing/2014/main" id="{9A90B582-24AD-4B09-AF42-1FFD78346F65}"/>
                </a:ext>
              </a:extLst>
            </p:cNvPr>
            <p:cNvSpPr>
              <a:spLocks noChangeArrowheads="1"/>
            </p:cNvSpPr>
            <p:nvPr/>
          </p:nvSpPr>
          <p:spPr bwMode="auto">
            <a:xfrm>
              <a:off x="8207" y="-64"/>
              <a:ext cx="557" cy="637"/>
            </a:xfrm>
            <a:prstGeom prst="rect">
              <a:avLst/>
            </a:prstGeom>
            <a:solidFill>
              <a:srgbClr val="BBBBB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9221" name="Rectangle 10">
              <a:extLst>
                <a:ext uri="{FF2B5EF4-FFF2-40B4-BE49-F238E27FC236}">
                  <a16:creationId xmlns:a16="http://schemas.microsoft.com/office/drawing/2014/main" id="{8775684C-7C26-4267-BF0F-7E58BD712195}"/>
                </a:ext>
              </a:extLst>
            </p:cNvPr>
            <p:cNvSpPr>
              <a:spLocks noChangeArrowheads="1"/>
            </p:cNvSpPr>
            <p:nvPr/>
          </p:nvSpPr>
          <p:spPr bwMode="auto">
            <a:xfrm>
              <a:off x="8207" y="-64"/>
              <a:ext cx="557" cy="637"/>
            </a:xfrm>
            <a:prstGeom prst="rect">
              <a:avLst/>
            </a:prstGeom>
            <a:noFill/>
            <a:ln w="12700">
              <a:solidFill>
                <a:srgbClr val="515455"/>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9225" name="Picture 9">
              <a:extLst>
                <a:ext uri="{FF2B5EF4-FFF2-40B4-BE49-F238E27FC236}">
                  <a16:creationId xmlns:a16="http://schemas.microsoft.com/office/drawing/2014/main" id="{418DB862-1F49-47AA-BD0D-23CD1420791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19" y="792"/>
              <a:ext cx="362" cy="403"/>
            </a:xfrm>
            <a:prstGeom prst="rect">
              <a:avLst/>
            </a:prstGeom>
            <a:noFill/>
            <a:extLst>
              <a:ext uri="{909E8E84-426E-40DD-AFC4-6F175D3DCCD1}">
                <a14:hiddenFill xmlns:a14="http://schemas.microsoft.com/office/drawing/2010/main">
                  <a:solidFill>
                    <a:srgbClr val="FFFFFF"/>
                  </a:solidFill>
                </a14:hiddenFill>
              </a:ext>
            </a:extLst>
          </p:spPr>
        </p:pic>
        <p:sp>
          <p:nvSpPr>
            <p:cNvPr id="9222" name="Freeform 8">
              <a:extLst>
                <a:ext uri="{FF2B5EF4-FFF2-40B4-BE49-F238E27FC236}">
                  <a16:creationId xmlns:a16="http://schemas.microsoft.com/office/drawing/2014/main" id="{BAC46118-7C19-448D-9DA4-48F5C01DB6EB}"/>
                </a:ext>
              </a:extLst>
            </p:cNvPr>
            <p:cNvSpPr>
              <a:spLocks/>
            </p:cNvSpPr>
            <p:nvPr/>
          </p:nvSpPr>
          <p:spPr bwMode="auto">
            <a:xfrm>
              <a:off x="7815" y="568"/>
              <a:ext cx="110" cy="623"/>
            </a:xfrm>
            <a:custGeom>
              <a:avLst/>
              <a:gdLst>
                <a:gd name="T0" fmla="+- 0 7871 7816"/>
                <a:gd name="T1" fmla="*/ T0 w 110"/>
                <a:gd name="T2" fmla="+- 0 569 569"/>
                <a:gd name="T3" fmla="*/ 569 h 623"/>
                <a:gd name="T4" fmla="+- 0 7849 7816"/>
                <a:gd name="T5" fmla="*/ T4 w 110"/>
                <a:gd name="T6" fmla="+- 0 573 569"/>
                <a:gd name="T7" fmla="*/ 573 h 623"/>
                <a:gd name="T8" fmla="+- 0 7832 7816"/>
                <a:gd name="T9" fmla="*/ T8 w 110"/>
                <a:gd name="T10" fmla="+- 0 585 569"/>
                <a:gd name="T11" fmla="*/ 585 h 623"/>
                <a:gd name="T12" fmla="+- 0 7820 7816"/>
                <a:gd name="T13" fmla="*/ T12 w 110"/>
                <a:gd name="T14" fmla="+- 0 602 569"/>
                <a:gd name="T15" fmla="*/ 602 h 623"/>
                <a:gd name="T16" fmla="+- 0 7816 7816"/>
                <a:gd name="T17" fmla="*/ T16 w 110"/>
                <a:gd name="T18" fmla="+- 0 624 569"/>
                <a:gd name="T19" fmla="*/ 624 h 623"/>
                <a:gd name="T20" fmla="+- 0 7816 7816"/>
                <a:gd name="T21" fmla="*/ T20 w 110"/>
                <a:gd name="T22" fmla="+- 0 1136 569"/>
                <a:gd name="T23" fmla="*/ 1136 h 623"/>
                <a:gd name="T24" fmla="+- 0 7820 7816"/>
                <a:gd name="T25" fmla="*/ T24 w 110"/>
                <a:gd name="T26" fmla="+- 0 1158 569"/>
                <a:gd name="T27" fmla="*/ 1158 h 623"/>
                <a:gd name="T28" fmla="+- 0 7832 7816"/>
                <a:gd name="T29" fmla="*/ T28 w 110"/>
                <a:gd name="T30" fmla="+- 0 1175 569"/>
                <a:gd name="T31" fmla="*/ 1175 h 623"/>
                <a:gd name="T32" fmla="+- 0 7849 7816"/>
                <a:gd name="T33" fmla="*/ T32 w 110"/>
                <a:gd name="T34" fmla="+- 0 1187 569"/>
                <a:gd name="T35" fmla="*/ 1187 h 623"/>
                <a:gd name="T36" fmla="+- 0 7871 7816"/>
                <a:gd name="T37" fmla="*/ T36 w 110"/>
                <a:gd name="T38" fmla="+- 0 1191 569"/>
                <a:gd name="T39" fmla="*/ 1191 h 623"/>
                <a:gd name="T40" fmla="+- 0 7892 7816"/>
                <a:gd name="T41" fmla="*/ T40 w 110"/>
                <a:gd name="T42" fmla="+- 0 1187 569"/>
                <a:gd name="T43" fmla="*/ 1187 h 623"/>
                <a:gd name="T44" fmla="+- 0 7909 7816"/>
                <a:gd name="T45" fmla="*/ T44 w 110"/>
                <a:gd name="T46" fmla="+- 0 1175 569"/>
                <a:gd name="T47" fmla="*/ 1175 h 623"/>
                <a:gd name="T48" fmla="+- 0 7921 7816"/>
                <a:gd name="T49" fmla="*/ T48 w 110"/>
                <a:gd name="T50" fmla="+- 0 1158 569"/>
                <a:gd name="T51" fmla="*/ 1158 h 623"/>
                <a:gd name="T52" fmla="+- 0 7926 7816"/>
                <a:gd name="T53" fmla="*/ T52 w 110"/>
                <a:gd name="T54" fmla="+- 0 1136 569"/>
                <a:gd name="T55" fmla="*/ 1136 h 623"/>
                <a:gd name="T56" fmla="+- 0 7926 7816"/>
                <a:gd name="T57" fmla="*/ T56 w 110"/>
                <a:gd name="T58" fmla="+- 0 624 569"/>
                <a:gd name="T59" fmla="*/ 624 h 623"/>
                <a:gd name="T60" fmla="+- 0 7921 7816"/>
                <a:gd name="T61" fmla="*/ T60 w 110"/>
                <a:gd name="T62" fmla="+- 0 602 569"/>
                <a:gd name="T63" fmla="*/ 602 h 623"/>
                <a:gd name="T64" fmla="+- 0 7909 7816"/>
                <a:gd name="T65" fmla="*/ T64 w 110"/>
                <a:gd name="T66" fmla="+- 0 585 569"/>
                <a:gd name="T67" fmla="*/ 585 h 623"/>
                <a:gd name="T68" fmla="+- 0 7892 7816"/>
                <a:gd name="T69" fmla="*/ T68 w 110"/>
                <a:gd name="T70" fmla="+- 0 573 569"/>
                <a:gd name="T71" fmla="*/ 573 h 623"/>
                <a:gd name="T72" fmla="+- 0 7871 7816"/>
                <a:gd name="T73" fmla="*/ T72 w 110"/>
                <a:gd name="T74" fmla="+- 0 569 569"/>
                <a:gd name="T75" fmla="*/ 569 h 62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110" h="623">
                  <a:moveTo>
                    <a:pt x="55" y="0"/>
                  </a:moveTo>
                  <a:lnTo>
                    <a:pt x="33" y="4"/>
                  </a:lnTo>
                  <a:lnTo>
                    <a:pt x="16" y="16"/>
                  </a:lnTo>
                  <a:lnTo>
                    <a:pt x="4" y="33"/>
                  </a:lnTo>
                  <a:lnTo>
                    <a:pt x="0" y="55"/>
                  </a:lnTo>
                  <a:lnTo>
                    <a:pt x="0" y="567"/>
                  </a:lnTo>
                  <a:lnTo>
                    <a:pt x="4" y="589"/>
                  </a:lnTo>
                  <a:lnTo>
                    <a:pt x="16" y="606"/>
                  </a:lnTo>
                  <a:lnTo>
                    <a:pt x="33" y="618"/>
                  </a:lnTo>
                  <a:lnTo>
                    <a:pt x="55" y="622"/>
                  </a:lnTo>
                  <a:lnTo>
                    <a:pt x="76" y="618"/>
                  </a:lnTo>
                  <a:lnTo>
                    <a:pt x="93" y="606"/>
                  </a:lnTo>
                  <a:lnTo>
                    <a:pt x="105" y="589"/>
                  </a:lnTo>
                  <a:lnTo>
                    <a:pt x="110" y="567"/>
                  </a:lnTo>
                  <a:lnTo>
                    <a:pt x="110" y="55"/>
                  </a:lnTo>
                  <a:lnTo>
                    <a:pt x="105" y="33"/>
                  </a:lnTo>
                  <a:lnTo>
                    <a:pt x="93" y="16"/>
                  </a:lnTo>
                  <a:lnTo>
                    <a:pt x="76" y="4"/>
                  </a:lnTo>
                  <a:lnTo>
                    <a:pt x="55" y="0"/>
                  </a:lnTo>
                  <a:close/>
                </a:path>
              </a:pathLst>
            </a:custGeom>
            <a:solidFill>
              <a:srgbClr val="5154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9223" name="Freeform 7">
              <a:extLst>
                <a:ext uri="{FF2B5EF4-FFF2-40B4-BE49-F238E27FC236}">
                  <a16:creationId xmlns:a16="http://schemas.microsoft.com/office/drawing/2014/main" id="{7C221089-1904-4714-9C6E-1632AECC5198}"/>
                </a:ext>
              </a:extLst>
            </p:cNvPr>
            <p:cNvSpPr>
              <a:spLocks/>
            </p:cNvSpPr>
            <p:nvPr/>
          </p:nvSpPr>
          <p:spPr bwMode="auto">
            <a:xfrm>
              <a:off x="7787" y="696"/>
              <a:ext cx="337" cy="807"/>
            </a:xfrm>
            <a:custGeom>
              <a:avLst/>
              <a:gdLst>
                <a:gd name="T0" fmla="+- 0 7949 7787"/>
                <a:gd name="T1" fmla="*/ T0 w 337"/>
                <a:gd name="T2" fmla="+- 0 696 696"/>
                <a:gd name="T3" fmla="*/ 696 h 807"/>
                <a:gd name="T4" fmla="+- 0 7892 7787"/>
                <a:gd name="T5" fmla="*/ T4 w 337"/>
                <a:gd name="T6" fmla="+- 0 741 696"/>
                <a:gd name="T7" fmla="*/ 741 h 807"/>
                <a:gd name="T8" fmla="+- 0 7880 7787"/>
                <a:gd name="T9" fmla="*/ T8 w 337"/>
                <a:gd name="T10" fmla="+- 0 840 696"/>
                <a:gd name="T11" fmla="*/ 840 h 807"/>
                <a:gd name="T12" fmla="+- 0 7874 7787"/>
                <a:gd name="T13" fmla="*/ T12 w 337"/>
                <a:gd name="T14" fmla="+- 0 951 696"/>
                <a:gd name="T15" fmla="*/ 951 h 807"/>
                <a:gd name="T16" fmla="+- 0 7866 7787"/>
                <a:gd name="T17" fmla="*/ T16 w 337"/>
                <a:gd name="T18" fmla="+- 0 958 696"/>
                <a:gd name="T19" fmla="*/ 958 h 807"/>
                <a:gd name="T20" fmla="+- 0 7813 7787"/>
                <a:gd name="T21" fmla="*/ T20 w 337"/>
                <a:gd name="T22" fmla="+- 0 1043 696"/>
                <a:gd name="T23" fmla="*/ 1043 h 807"/>
                <a:gd name="T24" fmla="+- 0 7790 7787"/>
                <a:gd name="T25" fmla="*/ T24 w 337"/>
                <a:gd name="T26" fmla="+- 0 1141 696"/>
                <a:gd name="T27" fmla="*/ 1141 h 807"/>
                <a:gd name="T28" fmla="+- 0 7787 7787"/>
                <a:gd name="T29" fmla="*/ T28 w 337"/>
                <a:gd name="T30" fmla="+- 0 1216 696"/>
                <a:gd name="T31" fmla="*/ 1216 h 807"/>
                <a:gd name="T32" fmla="+- 0 7799 7787"/>
                <a:gd name="T33" fmla="*/ T32 w 337"/>
                <a:gd name="T34" fmla="+- 0 1269 696"/>
                <a:gd name="T35" fmla="*/ 1269 h 807"/>
                <a:gd name="T36" fmla="+- 0 7814 7787"/>
                <a:gd name="T37" fmla="*/ T36 w 337"/>
                <a:gd name="T38" fmla="+- 0 1300 696"/>
                <a:gd name="T39" fmla="*/ 1300 h 807"/>
                <a:gd name="T40" fmla="+- 0 7821 7787"/>
                <a:gd name="T41" fmla="*/ T40 w 337"/>
                <a:gd name="T42" fmla="+- 0 1310 696"/>
                <a:gd name="T43" fmla="*/ 1310 h 807"/>
                <a:gd name="T44" fmla="+- 0 7824 7787"/>
                <a:gd name="T45" fmla="*/ T44 w 337"/>
                <a:gd name="T46" fmla="+- 0 1503 696"/>
                <a:gd name="T47" fmla="*/ 1503 h 807"/>
                <a:gd name="T48" fmla="+- 0 8017 7787"/>
                <a:gd name="T49" fmla="*/ T48 w 337"/>
                <a:gd name="T50" fmla="+- 0 1500 696"/>
                <a:gd name="T51" fmla="*/ 1500 h 807"/>
                <a:gd name="T52" fmla="+- 0 8014 7787"/>
                <a:gd name="T53" fmla="*/ T52 w 337"/>
                <a:gd name="T54" fmla="+- 0 1307 696"/>
                <a:gd name="T55" fmla="*/ 1307 h 807"/>
                <a:gd name="T56" fmla="+- 0 8091 7787"/>
                <a:gd name="T57" fmla="*/ T56 w 337"/>
                <a:gd name="T58" fmla="+- 0 1187 696"/>
                <a:gd name="T59" fmla="*/ 1187 h 807"/>
                <a:gd name="T60" fmla="+- 0 8124 7787"/>
                <a:gd name="T61" fmla="*/ T60 w 337"/>
                <a:gd name="T62" fmla="+- 0 1116 696"/>
                <a:gd name="T63" fmla="*/ 1116 h 807"/>
                <a:gd name="T64" fmla="+- 0 8119 7787"/>
                <a:gd name="T65" fmla="*/ T64 w 337"/>
                <a:gd name="T66" fmla="+- 0 1063 696"/>
                <a:gd name="T67" fmla="*/ 1063 h 807"/>
                <a:gd name="T68" fmla="+- 0 8081 7787"/>
                <a:gd name="T69" fmla="*/ T68 w 337"/>
                <a:gd name="T70" fmla="+- 0 1002 696"/>
                <a:gd name="T71" fmla="*/ 1002 h 807"/>
                <a:gd name="T72" fmla="+- 0 8035 7787"/>
                <a:gd name="T73" fmla="*/ T72 w 337"/>
                <a:gd name="T74" fmla="+- 0 978 696"/>
                <a:gd name="T75" fmla="*/ 978 h 807"/>
                <a:gd name="T76" fmla="+- 0 8011 7787"/>
                <a:gd name="T77" fmla="*/ T76 w 337"/>
                <a:gd name="T78" fmla="+- 0 961 696"/>
                <a:gd name="T79" fmla="*/ 961 h 807"/>
                <a:gd name="T80" fmla="+- 0 7994 7787"/>
                <a:gd name="T81" fmla="*/ T80 w 337"/>
                <a:gd name="T82" fmla="+- 0 938 696"/>
                <a:gd name="T83" fmla="*/ 938 h 807"/>
                <a:gd name="T84" fmla="+- 0 7983 7787"/>
                <a:gd name="T85" fmla="*/ T84 w 337"/>
                <a:gd name="T86" fmla="+- 0 910 696"/>
                <a:gd name="T87" fmla="*/ 910 h 807"/>
                <a:gd name="T88" fmla="+- 0 7981 7787"/>
                <a:gd name="T89" fmla="*/ T88 w 337"/>
                <a:gd name="T90" fmla="+- 0 880 696"/>
                <a:gd name="T91" fmla="*/ 880 h 807"/>
                <a:gd name="T92" fmla="+- 0 7986 7787"/>
                <a:gd name="T93" fmla="*/ T92 w 337"/>
                <a:gd name="T94" fmla="+- 0 785 696"/>
                <a:gd name="T95" fmla="*/ 785 h 807"/>
                <a:gd name="T96" fmla="+- 0 7988 7787"/>
                <a:gd name="T97" fmla="*/ T96 w 337"/>
                <a:gd name="T98" fmla="+- 0 758 696"/>
                <a:gd name="T99" fmla="*/ 758 h 807"/>
                <a:gd name="T100" fmla="+- 0 7987 7787"/>
                <a:gd name="T101" fmla="*/ T100 w 337"/>
                <a:gd name="T102" fmla="+- 0 737 696"/>
                <a:gd name="T103" fmla="*/ 737 h 807"/>
                <a:gd name="T104" fmla="+- 0 7980 7787"/>
                <a:gd name="T105" fmla="*/ T104 w 337"/>
                <a:gd name="T106" fmla="+- 0 718 696"/>
                <a:gd name="T107" fmla="*/ 718 h 807"/>
                <a:gd name="T108" fmla="+- 0 7966 7787"/>
                <a:gd name="T109" fmla="*/ T108 w 337"/>
                <a:gd name="T110" fmla="+- 0 704 696"/>
                <a:gd name="T111" fmla="*/ 704 h 807"/>
                <a:gd name="T112" fmla="+- 0 7949 7787"/>
                <a:gd name="T113" fmla="*/ T112 w 337"/>
                <a:gd name="T114" fmla="+- 0 696 696"/>
                <a:gd name="T115" fmla="*/ 696 h 80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337" h="807">
                  <a:moveTo>
                    <a:pt x="162" y="0"/>
                  </a:moveTo>
                  <a:lnTo>
                    <a:pt x="105" y="45"/>
                  </a:lnTo>
                  <a:lnTo>
                    <a:pt x="93" y="144"/>
                  </a:lnTo>
                  <a:lnTo>
                    <a:pt x="87" y="255"/>
                  </a:lnTo>
                  <a:lnTo>
                    <a:pt x="79" y="262"/>
                  </a:lnTo>
                  <a:lnTo>
                    <a:pt x="26" y="347"/>
                  </a:lnTo>
                  <a:lnTo>
                    <a:pt x="3" y="445"/>
                  </a:lnTo>
                  <a:lnTo>
                    <a:pt x="0" y="520"/>
                  </a:lnTo>
                  <a:lnTo>
                    <a:pt x="12" y="573"/>
                  </a:lnTo>
                  <a:lnTo>
                    <a:pt x="27" y="604"/>
                  </a:lnTo>
                  <a:lnTo>
                    <a:pt x="34" y="614"/>
                  </a:lnTo>
                  <a:lnTo>
                    <a:pt x="37" y="807"/>
                  </a:lnTo>
                  <a:lnTo>
                    <a:pt x="230" y="804"/>
                  </a:lnTo>
                  <a:lnTo>
                    <a:pt x="227" y="611"/>
                  </a:lnTo>
                  <a:lnTo>
                    <a:pt x="304" y="491"/>
                  </a:lnTo>
                  <a:lnTo>
                    <a:pt x="337" y="420"/>
                  </a:lnTo>
                  <a:lnTo>
                    <a:pt x="332" y="367"/>
                  </a:lnTo>
                  <a:lnTo>
                    <a:pt x="294" y="306"/>
                  </a:lnTo>
                  <a:lnTo>
                    <a:pt x="248" y="282"/>
                  </a:lnTo>
                  <a:lnTo>
                    <a:pt x="224" y="265"/>
                  </a:lnTo>
                  <a:lnTo>
                    <a:pt x="207" y="242"/>
                  </a:lnTo>
                  <a:lnTo>
                    <a:pt x="196" y="214"/>
                  </a:lnTo>
                  <a:lnTo>
                    <a:pt x="194" y="184"/>
                  </a:lnTo>
                  <a:lnTo>
                    <a:pt x="199" y="89"/>
                  </a:lnTo>
                  <a:lnTo>
                    <a:pt x="201" y="62"/>
                  </a:lnTo>
                  <a:lnTo>
                    <a:pt x="200" y="41"/>
                  </a:lnTo>
                  <a:lnTo>
                    <a:pt x="193" y="22"/>
                  </a:lnTo>
                  <a:lnTo>
                    <a:pt x="179" y="8"/>
                  </a:lnTo>
                  <a:lnTo>
                    <a:pt x="162" y="0"/>
                  </a:lnTo>
                  <a:close/>
                </a:path>
              </a:pathLst>
            </a:custGeom>
            <a:solidFill>
              <a:srgbClr val="FDCB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9224" name="Rectangle 6">
              <a:extLst>
                <a:ext uri="{FF2B5EF4-FFF2-40B4-BE49-F238E27FC236}">
                  <a16:creationId xmlns:a16="http://schemas.microsoft.com/office/drawing/2014/main" id="{D133661D-09E0-4F48-9D18-A43CC1CF2757}"/>
                </a:ext>
              </a:extLst>
            </p:cNvPr>
            <p:cNvSpPr>
              <a:spLocks noChangeArrowheads="1"/>
            </p:cNvSpPr>
            <p:nvPr/>
          </p:nvSpPr>
          <p:spPr bwMode="auto">
            <a:xfrm>
              <a:off x="7794" y="1324"/>
              <a:ext cx="248" cy="112"/>
            </a:xfrm>
            <a:prstGeom prst="rect">
              <a:avLst/>
            </a:prstGeom>
            <a:solidFill>
              <a:srgbClr val="E7E7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9226" name="Freeform 5">
              <a:extLst>
                <a:ext uri="{FF2B5EF4-FFF2-40B4-BE49-F238E27FC236}">
                  <a16:creationId xmlns:a16="http://schemas.microsoft.com/office/drawing/2014/main" id="{A8DEC780-2E81-4F4D-97C2-3247FC58D5A0}"/>
                </a:ext>
              </a:extLst>
            </p:cNvPr>
            <p:cNvSpPr>
              <a:spLocks/>
            </p:cNvSpPr>
            <p:nvPr/>
          </p:nvSpPr>
          <p:spPr bwMode="auto">
            <a:xfrm>
              <a:off x="7780" y="1435"/>
              <a:ext cx="283" cy="375"/>
            </a:xfrm>
            <a:custGeom>
              <a:avLst/>
              <a:gdLst>
                <a:gd name="T0" fmla="+- 0 8058 7781"/>
                <a:gd name="T1" fmla="*/ T0 w 283"/>
                <a:gd name="T2" fmla="+- 0 1435 1435"/>
                <a:gd name="T3" fmla="*/ 1435 h 375"/>
                <a:gd name="T4" fmla="+- 0 7781 7781"/>
                <a:gd name="T5" fmla="*/ T4 w 283"/>
                <a:gd name="T6" fmla="+- 0 1440 1435"/>
                <a:gd name="T7" fmla="*/ 1440 h 375"/>
                <a:gd name="T8" fmla="+- 0 7786 7781"/>
                <a:gd name="T9" fmla="*/ T8 w 283"/>
                <a:gd name="T10" fmla="+- 0 1810 1435"/>
                <a:gd name="T11" fmla="*/ 1810 h 375"/>
                <a:gd name="T12" fmla="+- 0 8063 7781"/>
                <a:gd name="T13" fmla="*/ T12 w 283"/>
                <a:gd name="T14" fmla="+- 0 1806 1435"/>
                <a:gd name="T15" fmla="*/ 1806 h 375"/>
                <a:gd name="T16" fmla="+- 0 8058 7781"/>
                <a:gd name="T17" fmla="*/ T16 w 283"/>
                <a:gd name="T18" fmla="+- 0 1435 1435"/>
                <a:gd name="T19" fmla="*/ 1435 h 375"/>
              </a:gdLst>
              <a:ahLst/>
              <a:cxnLst>
                <a:cxn ang="0">
                  <a:pos x="T1" y="T3"/>
                </a:cxn>
                <a:cxn ang="0">
                  <a:pos x="T5" y="T7"/>
                </a:cxn>
                <a:cxn ang="0">
                  <a:pos x="T9" y="T11"/>
                </a:cxn>
                <a:cxn ang="0">
                  <a:pos x="T13" y="T15"/>
                </a:cxn>
                <a:cxn ang="0">
                  <a:pos x="T17" y="T19"/>
                </a:cxn>
              </a:cxnLst>
              <a:rect l="0" t="0" r="r" b="b"/>
              <a:pathLst>
                <a:path w="283" h="375">
                  <a:moveTo>
                    <a:pt x="277" y="0"/>
                  </a:moveTo>
                  <a:lnTo>
                    <a:pt x="0" y="5"/>
                  </a:lnTo>
                  <a:lnTo>
                    <a:pt x="5" y="375"/>
                  </a:lnTo>
                  <a:lnTo>
                    <a:pt x="282" y="371"/>
                  </a:lnTo>
                  <a:lnTo>
                    <a:pt x="277" y="0"/>
                  </a:lnTo>
                  <a:close/>
                </a:path>
              </a:pathLst>
            </a:custGeom>
            <a:solidFill>
              <a:srgbClr val="5A49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9227" name="Rectangle 4">
              <a:extLst>
                <a:ext uri="{FF2B5EF4-FFF2-40B4-BE49-F238E27FC236}">
                  <a16:creationId xmlns:a16="http://schemas.microsoft.com/office/drawing/2014/main" id="{4ACABB68-B78D-4C79-9DE1-540017E20070}"/>
                </a:ext>
              </a:extLst>
            </p:cNvPr>
            <p:cNvSpPr>
              <a:spLocks noChangeArrowheads="1"/>
            </p:cNvSpPr>
            <p:nvPr/>
          </p:nvSpPr>
          <p:spPr bwMode="auto">
            <a:xfrm>
              <a:off x="7601" y="15"/>
              <a:ext cx="533" cy="609"/>
            </a:xfrm>
            <a:prstGeom prst="rect">
              <a:avLst/>
            </a:prstGeom>
            <a:solidFill>
              <a:srgbClr val="BBBBB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9228" name="Rectangle 3">
              <a:extLst>
                <a:ext uri="{FF2B5EF4-FFF2-40B4-BE49-F238E27FC236}">
                  <a16:creationId xmlns:a16="http://schemas.microsoft.com/office/drawing/2014/main" id="{008789CE-B22D-404D-8DD7-24E71F4760DB}"/>
                </a:ext>
              </a:extLst>
            </p:cNvPr>
            <p:cNvSpPr>
              <a:spLocks noChangeArrowheads="1"/>
            </p:cNvSpPr>
            <p:nvPr/>
          </p:nvSpPr>
          <p:spPr bwMode="auto">
            <a:xfrm>
              <a:off x="7601" y="15"/>
              <a:ext cx="533" cy="609"/>
            </a:xfrm>
            <a:prstGeom prst="rect">
              <a:avLst/>
            </a:prstGeom>
            <a:noFill/>
            <a:ln w="12700">
              <a:solidFill>
                <a:srgbClr val="515455"/>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9229" name="Text Box 2">
              <a:extLst>
                <a:ext uri="{FF2B5EF4-FFF2-40B4-BE49-F238E27FC236}">
                  <a16:creationId xmlns:a16="http://schemas.microsoft.com/office/drawing/2014/main" id="{0CCEED10-BBC2-4DD3-8A9E-3B4DF0196230}"/>
                </a:ext>
              </a:extLst>
            </p:cNvPr>
            <p:cNvSpPr txBox="1">
              <a:spLocks noChangeArrowheads="1"/>
            </p:cNvSpPr>
            <p:nvPr/>
          </p:nvSpPr>
          <p:spPr bwMode="auto">
            <a:xfrm>
              <a:off x="7591" y="-74"/>
              <a:ext cx="1183" cy="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PT" altLang="pt-BR" sz="3600" b="0" i="0" u="none" strike="noStrike" cap="none" normalizeH="0" baseline="0" dirty="0">
                  <a:ln>
                    <a:noFill/>
                  </a:ln>
                  <a:solidFill>
                    <a:srgbClr val="515455"/>
                  </a:solidFill>
                  <a:effectLst/>
                  <a:latin typeface="Calibri" panose="020F0502020204030204" pitchFamily="34" charset="0"/>
                  <a:ea typeface="Cambria" panose="02040503050406030204" pitchFamily="18" charset="0"/>
                  <a:cs typeface="Calibri" panose="020F0502020204030204" pitchFamily="34" charset="0"/>
                </a:rPr>
                <a:t>N </a:t>
              </a:r>
              <a:r>
                <a:rPr kumimoji="0" lang="pt-PT" altLang="pt-BR" sz="3800" b="0" i="0" u="none" strike="noStrike" cap="none" normalizeH="0" baseline="0" dirty="0">
                  <a:ln>
                    <a:noFill/>
                  </a:ln>
                  <a:solidFill>
                    <a:srgbClr val="515455"/>
                  </a:solidFill>
                  <a:effectLst/>
                  <a:latin typeface="Calibri" panose="020F0502020204030204" pitchFamily="34" charset="0"/>
                  <a:ea typeface="Cambria" panose="02040503050406030204" pitchFamily="18" charset="0"/>
                  <a:cs typeface="Calibri" panose="020F0502020204030204" pitchFamily="34" charset="0"/>
                </a:rPr>
                <a:t>S</a:t>
              </a:r>
              <a:endParaRPr kumimoji="0" lang="pt-PT" altLang="pt-BR" sz="1800" b="0" i="0" u="none" strike="noStrike" cap="none" normalizeH="0" baseline="0" dirty="0">
                <a:ln>
                  <a:noFill/>
                </a:ln>
                <a:solidFill>
                  <a:schemeClr val="tx1"/>
                </a:solidFill>
                <a:effectLst/>
                <a:latin typeface="Arial" panose="020B0604020202020204" pitchFamily="34" charset="0"/>
              </a:endParaRPr>
            </a:p>
          </p:txBody>
        </p:sp>
      </p:grpSp>
      <p:sp>
        <p:nvSpPr>
          <p:cNvPr id="9230" name="Rectangle 35">
            <a:extLst>
              <a:ext uri="{FF2B5EF4-FFF2-40B4-BE49-F238E27FC236}">
                <a16:creationId xmlns:a16="http://schemas.microsoft.com/office/drawing/2014/main" id="{E29A223A-FA78-4C71-9508-7745245AC401}"/>
              </a:ext>
            </a:extLst>
          </p:cNvPr>
          <p:cNvSpPr>
            <a:spLocks noChangeArrowheads="1"/>
          </p:cNvSpPr>
          <p:nvPr/>
        </p:nvSpPr>
        <p:spPr bwMode="auto">
          <a:xfrm>
            <a:off x="-98612" y="10245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79198" tIns="45720" rIns="91440" bIns="0" numCol="1" anchor="ctr" anchorCtr="0" compatLnSpc="1">
            <a:prstTxWarp prst="textNoShape">
              <a:avLst/>
            </a:prstTxWarp>
            <a:spAutoFit/>
          </a:bodyPr>
          <a:lstStyle/>
          <a:p>
            <a:endParaRPr lang="pt-BR"/>
          </a:p>
        </p:txBody>
      </p:sp>
      <p:sp>
        <p:nvSpPr>
          <p:cNvPr id="9231" name="Rectangle 39">
            <a:extLst>
              <a:ext uri="{FF2B5EF4-FFF2-40B4-BE49-F238E27FC236}">
                <a16:creationId xmlns:a16="http://schemas.microsoft.com/office/drawing/2014/main" id="{EE2396E6-DC8A-4C9B-A2A4-28B49AFFF348}"/>
              </a:ext>
            </a:extLst>
          </p:cNvPr>
          <p:cNvSpPr>
            <a:spLocks noChangeArrowheads="1"/>
          </p:cNvSpPr>
          <p:nvPr/>
        </p:nvSpPr>
        <p:spPr bwMode="auto">
          <a:xfrm>
            <a:off x="-98612" y="55965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pt-PT" altLang="pt-BR" sz="1200" b="1" i="0" u="none" strike="noStrike" cap="none" normalizeH="0" baseline="0" dirty="0">
                <a:ln>
                  <a:noFill/>
                </a:ln>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QUÓRUM DE VOTAÇÃO</a:t>
            </a:r>
            <a:endParaRPr kumimoji="0" lang="pt-PT" altLang="pt-BR" sz="1200" b="1" i="0" u="none" strike="noStrike" cap="none" normalizeH="0" baseline="0" dirty="0">
              <a:ln>
                <a:noFill/>
              </a:ln>
              <a:solidFill>
                <a:schemeClr val="tx1"/>
              </a:solidFill>
              <a:effectLst/>
              <a:ea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PT" altLang="pt-B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453453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0E57F-D8A8-BEC5-E4F2-AC17D1CB7B4E}"/>
            </a:ext>
          </a:extLst>
        </p:cNvPr>
        <p:cNvGrpSpPr/>
        <p:nvPr/>
      </p:nvGrpSpPr>
      <p:grpSpPr>
        <a:xfrm>
          <a:off x="0" y="0"/>
          <a:ext cx="0" cy="0"/>
          <a:chOff x="0" y="0"/>
          <a:chExt cx="0" cy="0"/>
        </a:xfrm>
      </p:grpSpPr>
      <p:sp>
        <p:nvSpPr>
          <p:cNvPr id="5" name="Título 4">
            <a:extLst>
              <a:ext uri="{FF2B5EF4-FFF2-40B4-BE49-F238E27FC236}">
                <a16:creationId xmlns:a16="http://schemas.microsoft.com/office/drawing/2014/main" id="{3A4DD93F-539A-FC7B-1CE2-B6577AA0DEFE}"/>
              </a:ext>
            </a:extLst>
          </p:cNvPr>
          <p:cNvSpPr>
            <a:spLocks noGrp="1"/>
          </p:cNvSpPr>
          <p:nvPr>
            <p:ph type="title"/>
          </p:nvPr>
        </p:nvSpPr>
        <p:spPr>
          <a:xfrm>
            <a:off x="760745" y="976449"/>
            <a:ext cx="10862218" cy="1424601"/>
          </a:xfrm>
        </p:spPr>
        <p:txBody>
          <a:bodyPr rtlCol="0">
            <a:normAutofit fontScale="90000"/>
          </a:bodyPr>
          <a:lstStyle/>
          <a:p>
            <a:br>
              <a:rPr lang="pt-BR" sz="2800" b="1" i="0" dirty="0">
                <a:solidFill>
                  <a:srgbClr val="505050"/>
                </a:solidFill>
                <a:effectLst/>
                <a:latin typeface="var(--campton)"/>
              </a:rPr>
            </a:br>
            <a:r>
              <a:rPr lang="pt-PT" sz="3300" dirty="0">
                <a:latin typeface="Times New Roman" panose="02020603050405020304" pitchFamily="18" charset="0"/>
                <a:cs typeface="Times New Roman" panose="02020603050405020304" pitchFamily="18" charset="0"/>
              </a:rPr>
              <a:t>COMO OS VEREADORES FAZEM AS LEIS?</a:t>
            </a:r>
            <a:br>
              <a:rPr lang="pt-BR" sz="3300" dirty="0">
                <a:latin typeface="Times New Roman" panose="02020603050405020304" pitchFamily="18" charset="0"/>
                <a:cs typeface="Times New Roman" panose="02020603050405020304" pitchFamily="18" charset="0"/>
              </a:rPr>
            </a:br>
            <a:br>
              <a:rPr lang="pt-BR" sz="3300" dirty="0">
                <a:latin typeface="Times New Roman" panose="02020603050405020304" pitchFamily="18" charset="0"/>
                <a:cs typeface="Times New Roman" panose="02020603050405020304" pitchFamily="18" charset="0"/>
              </a:rPr>
            </a:br>
            <a:br>
              <a:rPr lang="pt-BR" sz="2400" b="1" i="0" dirty="0">
                <a:solidFill>
                  <a:srgbClr val="505050"/>
                </a:solidFill>
                <a:effectLst/>
                <a:latin typeface="var(--campton)"/>
              </a:rPr>
            </a:br>
            <a:endParaRPr lang="pt-BR" sz="4890" b="1" i="0" dirty="0">
              <a:solidFill>
                <a:srgbClr val="182020"/>
              </a:solidFill>
              <a:effectLst/>
              <a:latin typeface="Times New Roman" panose="02020603050405020304" pitchFamily="18" charset="0"/>
              <a:cs typeface="Times New Roman" panose="02020603050405020304" pitchFamily="18" charset="0"/>
            </a:endParaRPr>
          </a:p>
        </p:txBody>
      </p:sp>
      <p:sp>
        <p:nvSpPr>
          <p:cNvPr id="6" name="Espaço Reservado para Texto 5">
            <a:extLst>
              <a:ext uri="{FF2B5EF4-FFF2-40B4-BE49-F238E27FC236}">
                <a16:creationId xmlns:a16="http://schemas.microsoft.com/office/drawing/2014/main" id="{82989EB9-0CC3-42AA-A4A7-CF2CD1511DEA}"/>
              </a:ext>
            </a:extLst>
          </p:cNvPr>
          <p:cNvSpPr>
            <a:spLocks noGrp="1"/>
          </p:cNvSpPr>
          <p:nvPr>
            <p:ph type="body" idx="1"/>
          </p:nvPr>
        </p:nvSpPr>
        <p:spPr>
          <a:xfrm>
            <a:off x="9453598" y="4751440"/>
            <a:ext cx="10453968" cy="4619069"/>
          </a:xfrm>
        </p:spPr>
        <p:txBody>
          <a:bodyPr rtlCol="0">
            <a:noAutofit/>
          </a:bodyPr>
          <a:lstStyle/>
          <a:p>
            <a:pPr marL="0" indent="0">
              <a:buNone/>
            </a:pPr>
            <a:endParaRPr lang="pt-BR" sz="2500" dirty="0">
              <a:latin typeface="Times New Roman" panose="02020603050405020304" pitchFamily="18" charset="0"/>
              <a:cs typeface="Times New Roman" panose="02020603050405020304" pitchFamily="18" charset="0"/>
            </a:endParaRPr>
          </a:p>
          <a:p>
            <a:endParaRPr lang="pt-BR" dirty="0"/>
          </a:p>
          <a:p>
            <a:endParaRPr lang="pt-BR" sz="2500" dirty="0">
              <a:latin typeface="Times New Roman" panose="02020603050405020304" pitchFamily="18" charset="0"/>
              <a:cs typeface="Times New Roman" panose="02020603050405020304" pitchFamily="18" charset="0"/>
            </a:endParaRPr>
          </a:p>
          <a:p>
            <a:pPr marL="0" indent="0" algn="just" fontAlgn="base">
              <a:buNone/>
            </a:pPr>
            <a:endParaRPr lang="pt-BR" sz="2500" dirty="0">
              <a:latin typeface="Times New Roman" panose="02020603050405020304" pitchFamily="18" charset="0"/>
              <a:cs typeface="Times New Roman" panose="02020603050405020304" pitchFamily="18" charset="0"/>
            </a:endParaRPr>
          </a:p>
        </p:txBody>
      </p:sp>
      <p:sp>
        <p:nvSpPr>
          <p:cNvPr id="7" name="Espaço Reservado para Conteúdo 4">
            <a:extLst>
              <a:ext uri="{FF2B5EF4-FFF2-40B4-BE49-F238E27FC236}">
                <a16:creationId xmlns:a16="http://schemas.microsoft.com/office/drawing/2014/main" id="{70487DB4-9CA6-BA1F-4000-737D94A22F3B}"/>
              </a:ext>
            </a:extLst>
          </p:cNvPr>
          <p:cNvSpPr>
            <a:spLocks noGrp="1"/>
          </p:cNvSpPr>
          <p:nvPr/>
        </p:nvSpPr>
        <p:spPr>
          <a:xfrm>
            <a:off x="964022" y="2808824"/>
            <a:ext cx="10154918" cy="3452327"/>
          </a:xfrm>
          <a:prstGeom prst="rect">
            <a:avLst/>
          </a:prstGeom>
        </p:spPr>
        <p:txBody>
          <a:bodyPr vert="horz" lIns="0" tIns="0" rIns="0" bIns="0" rtlCol="0" anchor="t" anchorCtr="0">
            <a:normAutofit/>
          </a:bodyPr>
          <a:lstStyle>
            <a:lvl1pPr marL="285750" indent="-285750" algn="l" defTabSz="914400" rtl="0" eaLnBrk="1" latinLnBrk="0" hangingPunct="1">
              <a:lnSpc>
                <a:spcPct val="100000"/>
              </a:lnSpc>
              <a:spcBef>
                <a:spcPts val="1000"/>
              </a:spcBef>
              <a:buFont typeface="Wingdings" panose="05000000000000000000" pitchFamily="2" charset="2"/>
              <a:buChar char="§"/>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endParaRPr lang="pt-BR" dirty="0"/>
          </a:p>
        </p:txBody>
      </p:sp>
      <p:sp>
        <p:nvSpPr>
          <p:cNvPr id="17" name="Retângulo 16">
            <a:extLst>
              <a:ext uri="{FF2B5EF4-FFF2-40B4-BE49-F238E27FC236}">
                <a16:creationId xmlns:a16="http://schemas.microsoft.com/office/drawing/2014/main" id="{1B4FE594-D177-7767-360F-858357760397}"/>
              </a:ext>
            </a:extLst>
          </p:cNvPr>
          <p:cNvSpPr/>
          <p:nvPr/>
        </p:nvSpPr>
        <p:spPr>
          <a:xfrm>
            <a:off x="892304" y="1463692"/>
            <a:ext cx="2330450" cy="76200"/>
          </a:xfrm>
          <a:prstGeom prst="rect">
            <a:avLst/>
          </a:prstGeom>
          <a:solidFill>
            <a:srgbClr val="F7A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1" name="Imagem 10" descr="Uma imagem contendo favo de mel, objeto, luz, tráfego&#10;&#10;Descrição gerada automaticamente">
            <a:extLst>
              <a:ext uri="{FF2B5EF4-FFF2-40B4-BE49-F238E27FC236}">
                <a16:creationId xmlns:a16="http://schemas.microsoft.com/office/drawing/2014/main" id="{D5016726-D642-2908-5F2F-A4F86D46BF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H="1">
            <a:off x="9153014" y="3859868"/>
            <a:ext cx="3958139" cy="2444072"/>
          </a:xfrm>
          <a:prstGeom prst="rect">
            <a:avLst/>
          </a:prstGeom>
        </p:spPr>
      </p:pic>
      <p:pic>
        <p:nvPicPr>
          <p:cNvPr id="10" name="Imagem 9" descr="Uma imagem contendo favo de mel, objeto, luz, tráfego&#10;&#10;Descrição gerada automaticamente">
            <a:extLst>
              <a:ext uri="{FF2B5EF4-FFF2-40B4-BE49-F238E27FC236}">
                <a16:creationId xmlns:a16="http://schemas.microsoft.com/office/drawing/2014/main" id="{0C17A3CA-3AC5-A081-5086-18B3F896EA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40000" flipH="1">
            <a:off x="9241379" y="-472588"/>
            <a:ext cx="3958139" cy="2444072"/>
          </a:xfrm>
          <a:prstGeom prst="rect">
            <a:avLst/>
          </a:prstGeom>
        </p:spPr>
      </p:pic>
      <p:sp>
        <p:nvSpPr>
          <p:cNvPr id="2" name="Rectangle 8">
            <a:extLst>
              <a:ext uri="{FF2B5EF4-FFF2-40B4-BE49-F238E27FC236}">
                <a16:creationId xmlns:a16="http://schemas.microsoft.com/office/drawing/2014/main" id="{CCA8BFDA-58D2-4FF6-AA9C-778A7505383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3" name="Rectangle 26">
            <a:extLst>
              <a:ext uri="{FF2B5EF4-FFF2-40B4-BE49-F238E27FC236}">
                <a16:creationId xmlns:a16="http://schemas.microsoft.com/office/drawing/2014/main" id="{9250F0BA-2C70-4CCD-A6B1-78C79F76F6A0}"/>
              </a:ext>
            </a:extLst>
          </p:cNvPr>
          <p:cNvSpPr>
            <a:spLocks noChangeArrowheads="1"/>
          </p:cNvSpPr>
          <p:nvPr/>
        </p:nvSpPr>
        <p:spPr bwMode="auto">
          <a:xfrm>
            <a:off x="8561294" y="321154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pSp>
        <p:nvGrpSpPr>
          <p:cNvPr id="14" name="Group 1">
            <a:extLst>
              <a:ext uri="{FF2B5EF4-FFF2-40B4-BE49-F238E27FC236}">
                <a16:creationId xmlns:a16="http://schemas.microsoft.com/office/drawing/2014/main" id="{49ABC7CF-3F3B-4C1C-B1EF-CF465CEE8297}"/>
              </a:ext>
            </a:extLst>
          </p:cNvPr>
          <p:cNvGrpSpPr>
            <a:grpSpLocks/>
          </p:cNvGrpSpPr>
          <p:nvPr/>
        </p:nvGrpSpPr>
        <p:grpSpPr bwMode="auto">
          <a:xfrm>
            <a:off x="9453598" y="3312291"/>
            <a:ext cx="2127820" cy="3165277"/>
            <a:chOff x="1776" y="-38"/>
            <a:chExt cx="1569" cy="2107"/>
          </a:xfrm>
        </p:grpSpPr>
        <p:sp>
          <p:nvSpPr>
            <p:cNvPr id="15" name="Rectangle 25">
              <a:extLst>
                <a:ext uri="{FF2B5EF4-FFF2-40B4-BE49-F238E27FC236}">
                  <a16:creationId xmlns:a16="http://schemas.microsoft.com/office/drawing/2014/main" id="{4921F2DF-5A6E-4A0D-A865-BF6BF6DD3220}"/>
                </a:ext>
              </a:extLst>
            </p:cNvPr>
            <p:cNvSpPr>
              <a:spLocks noChangeArrowheads="1"/>
            </p:cNvSpPr>
            <p:nvPr/>
          </p:nvSpPr>
          <p:spPr bwMode="auto">
            <a:xfrm>
              <a:off x="2433" y="526"/>
              <a:ext cx="255" cy="274"/>
            </a:xfrm>
            <a:prstGeom prst="rect">
              <a:avLst/>
            </a:prstGeom>
            <a:solidFill>
              <a:srgbClr val="FBBD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6" name="Freeform 24">
              <a:extLst>
                <a:ext uri="{FF2B5EF4-FFF2-40B4-BE49-F238E27FC236}">
                  <a16:creationId xmlns:a16="http://schemas.microsoft.com/office/drawing/2014/main" id="{2670DBA0-28B6-432D-B7EC-E8CD88A91E42}"/>
                </a:ext>
              </a:extLst>
            </p:cNvPr>
            <p:cNvSpPr>
              <a:spLocks/>
            </p:cNvSpPr>
            <p:nvPr/>
          </p:nvSpPr>
          <p:spPr bwMode="auto">
            <a:xfrm>
              <a:off x="2371" y="697"/>
              <a:ext cx="378" cy="450"/>
            </a:xfrm>
            <a:custGeom>
              <a:avLst/>
              <a:gdLst>
                <a:gd name="T0" fmla="+- 0 2749 2372"/>
                <a:gd name="T1" fmla="*/ T0 w 378"/>
                <a:gd name="T2" fmla="+- 0 698 698"/>
                <a:gd name="T3" fmla="*/ 698 h 450"/>
                <a:gd name="T4" fmla="+- 0 2565 2372"/>
                <a:gd name="T5" fmla="*/ T4 w 378"/>
                <a:gd name="T6" fmla="+- 0 761 698"/>
                <a:gd name="T7" fmla="*/ 761 h 450"/>
                <a:gd name="T8" fmla="+- 0 2372 2372"/>
                <a:gd name="T9" fmla="*/ T8 w 378"/>
                <a:gd name="T10" fmla="+- 0 698 698"/>
                <a:gd name="T11" fmla="*/ 698 h 450"/>
                <a:gd name="T12" fmla="+- 0 2372 2372"/>
                <a:gd name="T13" fmla="*/ T12 w 378"/>
                <a:gd name="T14" fmla="+- 0 1147 698"/>
                <a:gd name="T15" fmla="*/ 1147 h 450"/>
                <a:gd name="T16" fmla="+- 0 2749 2372"/>
                <a:gd name="T17" fmla="*/ T16 w 378"/>
                <a:gd name="T18" fmla="+- 0 1147 698"/>
                <a:gd name="T19" fmla="*/ 1147 h 450"/>
                <a:gd name="T20" fmla="+- 0 2749 2372"/>
                <a:gd name="T21" fmla="*/ T20 w 378"/>
                <a:gd name="T22" fmla="+- 0 698 698"/>
                <a:gd name="T23" fmla="*/ 698 h 450"/>
              </a:gdLst>
              <a:ahLst/>
              <a:cxnLst>
                <a:cxn ang="0">
                  <a:pos x="T1" y="T3"/>
                </a:cxn>
                <a:cxn ang="0">
                  <a:pos x="T5" y="T7"/>
                </a:cxn>
                <a:cxn ang="0">
                  <a:pos x="T9" y="T11"/>
                </a:cxn>
                <a:cxn ang="0">
                  <a:pos x="T13" y="T15"/>
                </a:cxn>
                <a:cxn ang="0">
                  <a:pos x="T17" y="T19"/>
                </a:cxn>
                <a:cxn ang="0">
                  <a:pos x="T21" y="T23"/>
                </a:cxn>
              </a:cxnLst>
              <a:rect l="0" t="0" r="r" b="b"/>
              <a:pathLst>
                <a:path w="378" h="450">
                  <a:moveTo>
                    <a:pt x="377" y="0"/>
                  </a:moveTo>
                  <a:lnTo>
                    <a:pt x="193" y="63"/>
                  </a:lnTo>
                  <a:lnTo>
                    <a:pt x="0" y="0"/>
                  </a:lnTo>
                  <a:lnTo>
                    <a:pt x="0" y="449"/>
                  </a:lnTo>
                  <a:lnTo>
                    <a:pt x="377" y="449"/>
                  </a:lnTo>
                  <a:lnTo>
                    <a:pt x="377" y="0"/>
                  </a:lnTo>
                  <a:close/>
                </a:path>
              </a:pathLst>
            </a:custGeom>
            <a:solidFill>
              <a:srgbClr val="EC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8" name="Freeform 23">
              <a:extLst>
                <a:ext uri="{FF2B5EF4-FFF2-40B4-BE49-F238E27FC236}">
                  <a16:creationId xmlns:a16="http://schemas.microsoft.com/office/drawing/2014/main" id="{9D1171DD-5614-44A6-99DF-695D48BDE87A}"/>
                </a:ext>
              </a:extLst>
            </p:cNvPr>
            <p:cNvSpPr>
              <a:spLocks/>
            </p:cNvSpPr>
            <p:nvPr/>
          </p:nvSpPr>
          <p:spPr bwMode="auto">
            <a:xfrm>
              <a:off x="2501" y="826"/>
              <a:ext cx="118" cy="539"/>
            </a:xfrm>
            <a:custGeom>
              <a:avLst/>
              <a:gdLst>
                <a:gd name="T0" fmla="+- 0 2561 2502"/>
                <a:gd name="T1" fmla="*/ T0 w 118"/>
                <a:gd name="T2" fmla="+- 0 827 827"/>
                <a:gd name="T3" fmla="*/ 827 h 539"/>
                <a:gd name="T4" fmla="+- 0 2536 2502"/>
                <a:gd name="T5" fmla="*/ T4 w 118"/>
                <a:gd name="T6" fmla="+- 0 832 827"/>
                <a:gd name="T7" fmla="*/ 832 h 539"/>
                <a:gd name="T8" fmla="+- 0 2502 2502"/>
                <a:gd name="T9" fmla="*/ T8 w 118"/>
                <a:gd name="T10" fmla="+- 0 1286 827"/>
                <a:gd name="T11" fmla="*/ 1286 h 539"/>
                <a:gd name="T12" fmla="+- 0 2561 2502"/>
                <a:gd name="T13" fmla="*/ T12 w 118"/>
                <a:gd name="T14" fmla="+- 0 1365 827"/>
                <a:gd name="T15" fmla="*/ 1365 h 539"/>
                <a:gd name="T16" fmla="+- 0 2619 2502"/>
                <a:gd name="T17" fmla="*/ T16 w 118"/>
                <a:gd name="T18" fmla="+- 0 1286 827"/>
                <a:gd name="T19" fmla="*/ 1286 h 539"/>
                <a:gd name="T20" fmla="+- 0 2585 2502"/>
                <a:gd name="T21" fmla="*/ T20 w 118"/>
                <a:gd name="T22" fmla="+- 0 832 827"/>
                <a:gd name="T23" fmla="*/ 832 h 539"/>
                <a:gd name="T24" fmla="+- 0 2561 2502"/>
                <a:gd name="T25" fmla="*/ T24 w 118"/>
                <a:gd name="T26" fmla="+- 0 827 827"/>
                <a:gd name="T27" fmla="*/ 827 h 539"/>
              </a:gdLst>
              <a:ahLst/>
              <a:cxnLst>
                <a:cxn ang="0">
                  <a:pos x="T1" y="T3"/>
                </a:cxn>
                <a:cxn ang="0">
                  <a:pos x="T5" y="T7"/>
                </a:cxn>
                <a:cxn ang="0">
                  <a:pos x="T9" y="T11"/>
                </a:cxn>
                <a:cxn ang="0">
                  <a:pos x="T13" y="T15"/>
                </a:cxn>
                <a:cxn ang="0">
                  <a:pos x="T17" y="T19"/>
                </a:cxn>
                <a:cxn ang="0">
                  <a:pos x="T21" y="T23"/>
                </a:cxn>
                <a:cxn ang="0">
                  <a:pos x="T25" y="T27"/>
                </a:cxn>
              </a:cxnLst>
              <a:rect l="0" t="0" r="r" b="b"/>
              <a:pathLst>
                <a:path w="118" h="539">
                  <a:moveTo>
                    <a:pt x="59" y="0"/>
                  </a:moveTo>
                  <a:lnTo>
                    <a:pt x="34" y="5"/>
                  </a:lnTo>
                  <a:lnTo>
                    <a:pt x="0" y="459"/>
                  </a:lnTo>
                  <a:lnTo>
                    <a:pt x="59" y="538"/>
                  </a:lnTo>
                  <a:lnTo>
                    <a:pt x="117" y="459"/>
                  </a:lnTo>
                  <a:lnTo>
                    <a:pt x="83" y="5"/>
                  </a:lnTo>
                  <a:lnTo>
                    <a:pt x="59" y="0"/>
                  </a:lnTo>
                  <a:close/>
                </a:path>
              </a:pathLst>
            </a:custGeom>
            <a:solidFill>
              <a:srgbClr val="BF2F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9" name="Freeform 22">
              <a:extLst>
                <a:ext uri="{FF2B5EF4-FFF2-40B4-BE49-F238E27FC236}">
                  <a16:creationId xmlns:a16="http://schemas.microsoft.com/office/drawing/2014/main" id="{0E7E498F-DBFB-46F9-984A-8BBF2BA9C9A0}"/>
                </a:ext>
              </a:extLst>
            </p:cNvPr>
            <p:cNvSpPr>
              <a:spLocks/>
            </p:cNvSpPr>
            <p:nvPr/>
          </p:nvSpPr>
          <p:spPr bwMode="auto">
            <a:xfrm>
              <a:off x="2502" y="737"/>
              <a:ext cx="116" cy="95"/>
            </a:xfrm>
            <a:custGeom>
              <a:avLst/>
              <a:gdLst>
                <a:gd name="T0" fmla="+- 0 2595 2503"/>
                <a:gd name="T1" fmla="*/ T0 w 116"/>
                <a:gd name="T2" fmla="+- 0 737 737"/>
                <a:gd name="T3" fmla="*/ 737 h 95"/>
                <a:gd name="T4" fmla="+- 0 2525 2503"/>
                <a:gd name="T5" fmla="*/ T4 w 116"/>
                <a:gd name="T6" fmla="+- 0 737 737"/>
                <a:gd name="T7" fmla="*/ 737 h 95"/>
                <a:gd name="T8" fmla="+- 0 2503 2503"/>
                <a:gd name="T9" fmla="*/ T8 w 116"/>
                <a:gd name="T10" fmla="+- 0 759 737"/>
                <a:gd name="T11" fmla="*/ 759 h 95"/>
                <a:gd name="T12" fmla="+- 0 2503 2503"/>
                <a:gd name="T13" fmla="*/ T12 w 116"/>
                <a:gd name="T14" fmla="+- 0 799 737"/>
                <a:gd name="T15" fmla="*/ 799 h 95"/>
                <a:gd name="T16" fmla="+- 0 2536 2503"/>
                <a:gd name="T17" fmla="*/ T16 w 116"/>
                <a:gd name="T18" fmla="+- 0 832 737"/>
                <a:gd name="T19" fmla="*/ 832 h 95"/>
                <a:gd name="T20" fmla="+- 0 2584 2503"/>
                <a:gd name="T21" fmla="*/ T20 w 116"/>
                <a:gd name="T22" fmla="+- 0 832 737"/>
                <a:gd name="T23" fmla="*/ 832 h 95"/>
                <a:gd name="T24" fmla="+- 0 2618 2503"/>
                <a:gd name="T25" fmla="*/ T24 w 116"/>
                <a:gd name="T26" fmla="+- 0 798 737"/>
                <a:gd name="T27" fmla="*/ 798 h 95"/>
                <a:gd name="T28" fmla="+- 0 2618 2503"/>
                <a:gd name="T29" fmla="*/ T28 w 116"/>
                <a:gd name="T30" fmla="+- 0 761 737"/>
                <a:gd name="T31" fmla="*/ 761 h 95"/>
                <a:gd name="T32" fmla="+- 0 2595 2503"/>
                <a:gd name="T33" fmla="*/ T32 w 116"/>
                <a:gd name="T34" fmla="+- 0 737 737"/>
                <a:gd name="T35" fmla="*/ 737 h 9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16" h="95">
                  <a:moveTo>
                    <a:pt x="92" y="0"/>
                  </a:moveTo>
                  <a:lnTo>
                    <a:pt x="22" y="0"/>
                  </a:lnTo>
                  <a:lnTo>
                    <a:pt x="0" y="22"/>
                  </a:lnTo>
                  <a:lnTo>
                    <a:pt x="0" y="62"/>
                  </a:lnTo>
                  <a:lnTo>
                    <a:pt x="33" y="95"/>
                  </a:lnTo>
                  <a:lnTo>
                    <a:pt x="81" y="95"/>
                  </a:lnTo>
                  <a:lnTo>
                    <a:pt x="115" y="61"/>
                  </a:lnTo>
                  <a:lnTo>
                    <a:pt x="115" y="24"/>
                  </a:lnTo>
                  <a:lnTo>
                    <a:pt x="92" y="0"/>
                  </a:lnTo>
                  <a:close/>
                </a:path>
              </a:pathLst>
            </a:custGeom>
            <a:solidFill>
              <a:srgbClr val="A627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0" name="AutoShape 21">
              <a:extLst>
                <a:ext uri="{FF2B5EF4-FFF2-40B4-BE49-F238E27FC236}">
                  <a16:creationId xmlns:a16="http://schemas.microsoft.com/office/drawing/2014/main" id="{1BC3A81E-63B7-4F0D-868C-958C43DAF58F}"/>
                </a:ext>
              </a:extLst>
            </p:cNvPr>
            <p:cNvSpPr>
              <a:spLocks/>
            </p:cNvSpPr>
            <p:nvPr/>
          </p:nvSpPr>
          <p:spPr bwMode="auto">
            <a:xfrm>
              <a:off x="2312" y="14"/>
              <a:ext cx="497" cy="594"/>
            </a:xfrm>
            <a:custGeom>
              <a:avLst/>
              <a:gdLst>
                <a:gd name="T0" fmla="+- 0 2751 2312"/>
                <a:gd name="T1" fmla="*/ T0 w 497"/>
                <a:gd name="T2" fmla="+- 0 429 15"/>
                <a:gd name="T3" fmla="*/ 429 h 594"/>
                <a:gd name="T4" fmla="+- 0 2370 2312"/>
                <a:gd name="T5" fmla="*/ T4 w 497"/>
                <a:gd name="T6" fmla="+- 0 429 15"/>
                <a:gd name="T7" fmla="*/ 429 h 594"/>
                <a:gd name="T8" fmla="+- 0 2382 2312"/>
                <a:gd name="T9" fmla="*/ T8 w 497"/>
                <a:gd name="T10" fmla="+- 0 472 15"/>
                <a:gd name="T11" fmla="*/ 472 h 594"/>
                <a:gd name="T12" fmla="+- 0 2412 2312"/>
                <a:gd name="T13" fmla="*/ T12 w 497"/>
                <a:gd name="T14" fmla="+- 0 516 15"/>
                <a:gd name="T15" fmla="*/ 516 h 594"/>
                <a:gd name="T16" fmla="+- 0 2449 2312"/>
                <a:gd name="T17" fmla="*/ T16 w 497"/>
                <a:gd name="T18" fmla="+- 0 556 15"/>
                <a:gd name="T19" fmla="*/ 556 h 594"/>
                <a:gd name="T20" fmla="+- 0 2483 2312"/>
                <a:gd name="T21" fmla="*/ T20 w 497"/>
                <a:gd name="T22" fmla="+- 0 584 15"/>
                <a:gd name="T23" fmla="*/ 584 h 594"/>
                <a:gd name="T24" fmla="+- 0 2505 2312"/>
                <a:gd name="T25" fmla="*/ T24 w 497"/>
                <a:gd name="T26" fmla="+- 0 599 15"/>
                <a:gd name="T27" fmla="*/ 599 h 594"/>
                <a:gd name="T28" fmla="+- 0 2521 2312"/>
                <a:gd name="T29" fmla="*/ T28 w 497"/>
                <a:gd name="T30" fmla="+- 0 606 15"/>
                <a:gd name="T31" fmla="*/ 606 h 594"/>
                <a:gd name="T32" fmla="+- 0 2537 2312"/>
                <a:gd name="T33" fmla="*/ T32 w 497"/>
                <a:gd name="T34" fmla="+- 0 608 15"/>
                <a:gd name="T35" fmla="*/ 608 h 594"/>
                <a:gd name="T36" fmla="+- 0 2561 2312"/>
                <a:gd name="T37" fmla="*/ T36 w 497"/>
                <a:gd name="T38" fmla="+- 0 605 15"/>
                <a:gd name="T39" fmla="*/ 605 h 594"/>
                <a:gd name="T40" fmla="+- 0 2573 2312"/>
                <a:gd name="T41" fmla="*/ T40 w 497"/>
                <a:gd name="T42" fmla="+- 0 605 15"/>
                <a:gd name="T43" fmla="*/ 605 h 594"/>
                <a:gd name="T44" fmla="+- 0 2585 2312"/>
                <a:gd name="T45" fmla="*/ T44 w 497"/>
                <a:gd name="T46" fmla="+- 0 605 15"/>
                <a:gd name="T47" fmla="*/ 605 h 594"/>
                <a:gd name="T48" fmla="+- 0 2610 2312"/>
                <a:gd name="T49" fmla="*/ T48 w 497"/>
                <a:gd name="T50" fmla="+- 0 598 15"/>
                <a:gd name="T51" fmla="*/ 598 h 594"/>
                <a:gd name="T52" fmla="+- 0 2639 2312"/>
                <a:gd name="T53" fmla="*/ T52 w 497"/>
                <a:gd name="T54" fmla="+- 0 584 15"/>
                <a:gd name="T55" fmla="*/ 584 h 594"/>
                <a:gd name="T56" fmla="+- 0 2672 2312"/>
                <a:gd name="T57" fmla="*/ T56 w 497"/>
                <a:gd name="T58" fmla="+- 0 556 15"/>
                <a:gd name="T59" fmla="*/ 556 h 594"/>
                <a:gd name="T60" fmla="+- 0 2709 2312"/>
                <a:gd name="T61" fmla="*/ T60 w 497"/>
                <a:gd name="T62" fmla="+- 0 516 15"/>
                <a:gd name="T63" fmla="*/ 516 h 594"/>
                <a:gd name="T64" fmla="+- 0 2739 2312"/>
                <a:gd name="T65" fmla="*/ T64 w 497"/>
                <a:gd name="T66" fmla="+- 0 472 15"/>
                <a:gd name="T67" fmla="*/ 472 h 594"/>
                <a:gd name="T68" fmla="+- 0 2751 2312"/>
                <a:gd name="T69" fmla="*/ T68 w 497"/>
                <a:gd name="T70" fmla="+- 0 429 15"/>
                <a:gd name="T71" fmla="*/ 429 h 594"/>
                <a:gd name="T72" fmla="+- 0 2573 2312"/>
                <a:gd name="T73" fmla="*/ T72 w 497"/>
                <a:gd name="T74" fmla="+- 0 605 15"/>
                <a:gd name="T75" fmla="*/ 605 h 594"/>
                <a:gd name="T76" fmla="+- 0 2561 2312"/>
                <a:gd name="T77" fmla="*/ T76 w 497"/>
                <a:gd name="T78" fmla="+- 0 605 15"/>
                <a:gd name="T79" fmla="*/ 605 h 594"/>
                <a:gd name="T80" fmla="+- 0 2567 2312"/>
                <a:gd name="T81" fmla="*/ T80 w 497"/>
                <a:gd name="T82" fmla="+- 0 606 15"/>
                <a:gd name="T83" fmla="*/ 606 h 594"/>
                <a:gd name="T84" fmla="+- 0 2573 2312"/>
                <a:gd name="T85" fmla="*/ T84 w 497"/>
                <a:gd name="T86" fmla="+- 0 605 15"/>
                <a:gd name="T87" fmla="*/ 605 h 594"/>
                <a:gd name="T88" fmla="+- 0 2334 2312"/>
                <a:gd name="T89" fmla="*/ T88 w 497"/>
                <a:gd name="T90" fmla="+- 0 279 15"/>
                <a:gd name="T91" fmla="*/ 279 h 594"/>
                <a:gd name="T92" fmla="+- 0 2315 2312"/>
                <a:gd name="T93" fmla="*/ T92 w 497"/>
                <a:gd name="T94" fmla="+- 0 299 15"/>
                <a:gd name="T95" fmla="*/ 299 h 594"/>
                <a:gd name="T96" fmla="+- 0 2312 2312"/>
                <a:gd name="T97" fmla="*/ T96 w 497"/>
                <a:gd name="T98" fmla="+- 0 333 15"/>
                <a:gd name="T99" fmla="*/ 333 h 594"/>
                <a:gd name="T100" fmla="+- 0 2319 2312"/>
                <a:gd name="T101" fmla="*/ T100 w 497"/>
                <a:gd name="T102" fmla="+- 0 357 15"/>
                <a:gd name="T103" fmla="*/ 357 h 594"/>
                <a:gd name="T104" fmla="+- 0 2332 2312"/>
                <a:gd name="T105" fmla="*/ T104 w 497"/>
                <a:gd name="T106" fmla="+- 0 372 15"/>
                <a:gd name="T107" fmla="*/ 372 h 594"/>
                <a:gd name="T108" fmla="+- 0 2335 2312"/>
                <a:gd name="T109" fmla="*/ T108 w 497"/>
                <a:gd name="T110" fmla="+- 0 388 15"/>
                <a:gd name="T111" fmla="*/ 388 h 594"/>
                <a:gd name="T112" fmla="+- 0 2340 2312"/>
                <a:gd name="T113" fmla="*/ T112 w 497"/>
                <a:gd name="T114" fmla="+- 0 420 15"/>
                <a:gd name="T115" fmla="*/ 420 h 594"/>
                <a:gd name="T116" fmla="+- 0 2345 2312"/>
                <a:gd name="T117" fmla="*/ T116 w 497"/>
                <a:gd name="T118" fmla="+- 0 435 15"/>
                <a:gd name="T119" fmla="*/ 435 h 594"/>
                <a:gd name="T120" fmla="+- 0 2354 2312"/>
                <a:gd name="T121" fmla="*/ T120 w 497"/>
                <a:gd name="T122" fmla="+- 0 437 15"/>
                <a:gd name="T123" fmla="*/ 437 h 594"/>
                <a:gd name="T124" fmla="+- 0 2370 2312"/>
                <a:gd name="T125" fmla="*/ T124 w 497"/>
                <a:gd name="T126" fmla="+- 0 429 15"/>
                <a:gd name="T127" fmla="*/ 429 h 594"/>
                <a:gd name="T128" fmla="+- 0 2766 2312"/>
                <a:gd name="T129" fmla="*/ T128 w 497"/>
                <a:gd name="T130" fmla="+- 0 429 15"/>
                <a:gd name="T131" fmla="*/ 429 h 594"/>
                <a:gd name="T132" fmla="+- 0 2777 2312"/>
                <a:gd name="T133" fmla="*/ T132 w 497"/>
                <a:gd name="T134" fmla="+- 0 418 15"/>
                <a:gd name="T135" fmla="*/ 418 h 594"/>
                <a:gd name="T136" fmla="+- 0 2786 2312"/>
                <a:gd name="T137" fmla="*/ T136 w 497"/>
                <a:gd name="T138" fmla="+- 0 388 15"/>
                <a:gd name="T139" fmla="*/ 388 h 594"/>
                <a:gd name="T140" fmla="+- 0 2789 2312"/>
                <a:gd name="T141" fmla="*/ T140 w 497"/>
                <a:gd name="T142" fmla="+- 0 372 15"/>
                <a:gd name="T143" fmla="*/ 372 h 594"/>
                <a:gd name="T144" fmla="+- 0 2802 2312"/>
                <a:gd name="T145" fmla="*/ T144 w 497"/>
                <a:gd name="T146" fmla="+- 0 357 15"/>
                <a:gd name="T147" fmla="*/ 357 h 594"/>
                <a:gd name="T148" fmla="+- 0 2809 2312"/>
                <a:gd name="T149" fmla="*/ T148 w 497"/>
                <a:gd name="T150" fmla="+- 0 333 15"/>
                <a:gd name="T151" fmla="*/ 333 h 594"/>
                <a:gd name="T152" fmla="+- 0 2806 2312"/>
                <a:gd name="T153" fmla="*/ T152 w 497"/>
                <a:gd name="T154" fmla="+- 0 299 15"/>
                <a:gd name="T155" fmla="*/ 299 h 594"/>
                <a:gd name="T156" fmla="+- 0 2802 2312"/>
                <a:gd name="T157" fmla="*/ T156 w 497"/>
                <a:gd name="T158" fmla="+- 0 295 15"/>
                <a:gd name="T159" fmla="*/ 295 h 594"/>
                <a:gd name="T160" fmla="+- 0 2374 2312"/>
                <a:gd name="T161" fmla="*/ T160 w 497"/>
                <a:gd name="T162" fmla="+- 0 295 15"/>
                <a:gd name="T163" fmla="*/ 295 h 594"/>
                <a:gd name="T164" fmla="+- 0 2334 2312"/>
                <a:gd name="T165" fmla="*/ T164 w 497"/>
                <a:gd name="T166" fmla="+- 0 279 15"/>
                <a:gd name="T167" fmla="*/ 279 h 594"/>
                <a:gd name="T168" fmla="+- 0 2766 2312"/>
                <a:gd name="T169" fmla="*/ T168 w 497"/>
                <a:gd name="T170" fmla="+- 0 429 15"/>
                <a:gd name="T171" fmla="*/ 429 h 594"/>
                <a:gd name="T172" fmla="+- 0 2751 2312"/>
                <a:gd name="T173" fmla="*/ T172 w 497"/>
                <a:gd name="T174" fmla="+- 0 429 15"/>
                <a:gd name="T175" fmla="*/ 429 h 594"/>
                <a:gd name="T176" fmla="+- 0 2756 2312"/>
                <a:gd name="T177" fmla="*/ T176 w 497"/>
                <a:gd name="T178" fmla="+- 0 430 15"/>
                <a:gd name="T179" fmla="*/ 430 h 594"/>
                <a:gd name="T180" fmla="+- 0 2766 2312"/>
                <a:gd name="T181" fmla="*/ T180 w 497"/>
                <a:gd name="T182" fmla="+- 0 429 15"/>
                <a:gd name="T183" fmla="*/ 429 h 594"/>
                <a:gd name="T184" fmla="+- 0 2766 2312"/>
                <a:gd name="T185" fmla="*/ T184 w 497"/>
                <a:gd name="T186" fmla="+- 0 429 15"/>
                <a:gd name="T187" fmla="*/ 429 h 594"/>
                <a:gd name="T188" fmla="+- 0 2561 2312"/>
                <a:gd name="T189" fmla="*/ T188 w 497"/>
                <a:gd name="T190" fmla="+- 0 15 15"/>
                <a:gd name="T191" fmla="*/ 15 h 594"/>
                <a:gd name="T192" fmla="+- 0 2393 2312"/>
                <a:gd name="T193" fmla="*/ T192 w 497"/>
                <a:gd name="T194" fmla="+- 0 19 15"/>
                <a:gd name="T195" fmla="*/ 19 h 594"/>
                <a:gd name="T196" fmla="+- 0 2318 2312"/>
                <a:gd name="T197" fmla="*/ T196 w 497"/>
                <a:gd name="T198" fmla="+- 0 50 15"/>
                <a:gd name="T199" fmla="*/ 50 h 594"/>
                <a:gd name="T200" fmla="+- 0 2317 2312"/>
                <a:gd name="T201" fmla="*/ T200 w 497"/>
                <a:gd name="T202" fmla="+- 0 133 15"/>
                <a:gd name="T203" fmla="*/ 133 h 594"/>
                <a:gd name="T204" fmla="+- 0 2374 2312"/>
                <a:gd name="T205" fmla="*/ T204 w 497"/>
                <a:gd name="T206" fmla="+- 0 295 15"/>
                <a:gd name="T207" fmla="*/ 295 h 594"/>
                <a:gd name="T208" fmla="+- 0 2747 2312"/>
                <a:gd name="T209" fmla="*/ T208 w 497"/>
                <a:gd name="T210" fmla="+- 0 295 15"/>
                <a:gd name="T211" fmla="*/ 295 h 594"/>
                <a:gd name="T212" fmla="+- 0 2759 2312"/>
                <a:gd name="T213" fmla="*/ T212 w 497"/>
                <a:gd name="T214" fmla="+- 0 252 15"/>
                <a:gd name="T215" fmla="*/ 252 h 594"/>
                <a:gd name="T216" fmla="+- 0 2764 2312"/>
                <a:gd name="T217" fmla="*/ T216 w 497"/>
                <a:gd name="T218" fmla="+- 0 155 15"/>
                <a:gd name="T219" fmla="*/ 155 h 594"/>
                <a:gd name="T220" fmla="+- 0 2713 2312"/>
                <a:gd name="T221" fmla="*/ T220 w 497"/>
                <a:gd name="T222" fmla="+- 0 58 15"/>
                <a:gd name="T223" fmla="*/ 58 h 594"/>
                <a:gd name="T224" fmla="+- 0 2561 2312"/>
                <a:gd name="T225" fmla="*/ T224 w 497"/>
                <a:gd name="T226" fmla="+- 0 15 15"/>
                <a:gd name="T227" fmla="*/ 15 h 594"/>
                <a:gd name="T228" fmla="+- 0 2787 2312"/>
                <a:gd name="T229" fmla="*/ T228 w 497"/>
                <a:gd name="T230" fmla="+- 0 279 15"/>
                <a:gd name="T231" fmla="*/ 279 h 594"/>
                <a:gd name="T232" fmla="+- 0 2747 2312"/>
                <a:gd name="T233" fmla="*/ T232 w 497"/>
                <a:gd name="T234" fmla="+- 0 295 15"/>
                <a:gd name="T235" fmla="*/ 295 h 594"/>
                <a:gd name="T236" fmla="+- 0 2802 2312"/>
                <a:gd name="T237" fmla="*/ T236 w 497"/>
                <a:gd name="T238" fmla="+- 0 295 15"/>
                <a:gd name="T239" fmla="*/ 295 h 594"/>
                <a:gd name="T240" fmla="+- 0 2787 2312"/>
                <a:gd name="T241" fmla="*/ T240 w 497"/>
                <a:gd name="T242" fmla="+- 0 279 15"/>
                <a:gd name="T243" fmla="*/ 279 h 59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Lst>
              <a:rect l="0" t="0" r="r" b="b"/>
              <a:pathLst>
                <a:path w="497" h="594">
                  <a:moveTo>
                    <a:pt x="439" y="414"/>
                  </a:moveTo>
                  <a:lnTo>
                    <a:pt x="58" y="414"/>
                  </a:lnTo>
                  <a:lnTo>
                    <a:pt x="70" y="457"/>
                  </a:lnTo>
                  <a:lnTo>
                    <a:pt x="100" y="501"/>
                  </a:lnTo>
                  <a:lnTo>
                    <a:pt x="137" y="541"/>
                  </a:lnTo>
                  <a:lnTo>
                    <a:pt x="171" y="569"/>
                  </a:lnTo>
                  <a:lnTo>
                    <a:pt x="193" y="584"/>
                  </a:lnTo>
                  <a:lnTo>
                    <a:pt x="209" y="591"/>
                  </a:lnTo>
                  <a:lnTo>
                    <a:pt x="225" y="593"/>
                  </a:lnTo>
                  <a:lnTo>
                    <a:pt x="249" y="590"/>
                  </a:lnTo>
                  <a:lnTo>
                    <a:pt x="261" y="590"/>
                  </a:lnTo>
                  <a:lnTo>
                    <a:pt x="273" y="590"/>
                  </a:lnTo>
                  <a:lnTo>
                    <a:pt x="298" y="583"/>
                  </a:lnTo>
                  <a:lnTo>
                    <a:pt x="327" y="569"/>
                  </a:lnTo>
                  <a:lnTo>
                    <a:pt x="360" y="541"/>
                  </a:lnTo>
                  <a:lnTo>
                    <a:pt x="397" y="501"/>
                  </a:lnTo>
                  <a:lnTo>
                    <a:pt x="427" y="457"/>
                  </a:lnTo>
                  <a:lnTo>
                    <a:pt x="439" y="414"/>
                  </a:lnTo>
                  <a:close/>
                  <a:moveTo>
                    <a:pt x="261" y="590"/>
                  </a:moveTo>
                  <a:lnTo>
                    <a:pt x="249" y="590"/>
                  </a:lnTo>
                  <a:lnTo>
                    <a:pt x="255" y="591"/>
                  </a:lnTo>
                  <a:lnTo>
                    <a:pt x="261" y="590"/>
                  </a:lnTo>
                  <a:close/>
                  <a:moveTo>
                    <a:pt x="22" y="264"/>
                  </a:moveTo>
                  <a:lnTo>
                    <a:pt x="3" y="284"/>
                  </a:lnTo>
                  <a:lnTo>
                    <a:pt x="0" y="318"/>
                  </a:lnTo>
                  <a:lnTo>
                    <a:pt x="7" y="342"/>
                  </a:lnTo>
                  <a:lnTo>
                    <a:pt x="20" y="357"/>
                  </a:lnTo>
                  <a:lnTo>
                    <a:pt x="23" y="373"/>
                  </a:lnTo>
                  <a:lnTo>
                    <a:pt x="28" y="405"/>
                  </a:lnTo>
                  <a:lnTo>
                    <a:pt x="33" y="420"/>
                  </a:lnTo>
                  <a:lnTo>
                    <a:pt x="42" y="422"/>
                  </a:lnTo>
                  <a:lnTo>
                    <a:pt x="58" y="414"/>
                  </a:lnTo>
                  <a:lnTo>
                    <a:pt x="454" y="414"/>
                  </a:lnTo>
                  <a:lnTo>
                    <a:pt x="465" y="403"/>
                  </a:lnTo>
                  <a:lnTo>
                    <a:pt x="474" y="373"/>
                  </a:lnTo>
                  <a:lnTo>
                    <a:pt x="477" y="357"/>
                  </a:lnTo>
                  <a:lnTo>
                    <a:pt x="490" y="342"/>
                  </a:lnTo>
                  <a:lnTo>
                    <a:pt x="497" y="318"/>
                  </a:lnTo>
                  <a:lnTo>
                    <a:pt x="494" y="284"/>
                  </a:lnTo>
                  <a:lnTo>
                    <a:pt x="490" y="280"/>
                  </a:lnTo>
                  <a:lnTo>
                    <a:pt x="62" y="280"/>
                  </a:lnTo>
                  <a:lnTo>
                    <a:pt x="22" y="264"/>
                  </a:lnTo>
                  <a:close/>
                  <a:moveTo>
                    <a:pt x="454" y="414"/>
                  </a:moveTo>
                  <a:lnTo>
                    <a:pt x="439" y="414"/>
                  </a:lnTo>
                  <a:lnTo>
                    <a:pt x="444" y="415"/>
                  </a:lnTo>
                  <a:lnTo>
                    <a:pt x="454" y="414"/>
                  </a:lnTo>
                  <a:close/>
                  <a:moveTo>
                    <a:pt x="249" y="0"/>
                  </a:moveTo>
                  <a:lnTo>
                    <a:pt x="81" y="4"/>
                  </a:lnTo>
                  <a:lnTo>
                    <a:pt x="6" y="35"/>
                  </a:lnTo>
                  <a:lnTo>
                    <a:pt x="5" y="118"/>
                  </a:lnTo>
                  <a:lnTo>
                    <a:pt x="62" y="280"/>
                  </a:lnTo>
                  <a:lnTo>
                    <a:pt x="435" y="280"/>
                  </a:lnTo>
                  <a:lnTo>
                    <a:pt x="447" y="237"/>
                  </a:lnTo>
                  <a:lnTo>
                    <a:pt x="452" y="140"/>
                  </a:lnTo>
                  <a:lnTo>
                    <a:pt x="401" y="43"/>
                  </a:lnTo>
                  <a:lnTo>
                    <a:pt x="249" y="0"/>
                  </a:lnTo>
                  <a:close/>
                  <a:moveTo>
                    <a:pt x="475" y="264"/>
                  </a:moveTo>
                  <a:lnTo>
                    <a:pt x="435" y="280"/>
                  </a:lnTo>
                  <a:lnTo>
                    <a:pt x="490" y="280"/>
                  </a:lnTo>
                  <a:lnTo>
                    <a:pt x="475" y="264"/>
                  </a:lnTo>
                  <a:close/>
                </a:path>
              </a:pathLst>
            </a:custGeom>
            <a:solidFill>
              <a:srgbClr val="FDCF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1" name="Freeform 20">
              <a:extLst>
                <a:ext uri="{FF2B5EF4-FFF2-40B4-BE49-F238E27FC236}">
                  <a16:creationId xmlns:a16="http://schemas.microsoft.com/office/drawing/2014/main" id="{9CA0CC6D-5F9C-4494-AE97-DD15A55F2FC1}"/>
                </a:ext>
              </a:extLst>
            </p:cNvPr>
            <p:cNvSpPr>
              <a:spLocks/>
            </p:cNvSpPr>
            <p:nvPr/>
          </p:nvSpPr>
          <p:spPr bwMode="auto">
            <a:xfrm>
              <a:off x="2303" y="-38"/>
              <a:ext cx="500" cy="334"/>
            </a:xfrm>
            <a:custGeom>
              <a:avLst/>
              <a:gdLst>
                <a:gd name="T0" fmla="+- 0 2649 2304"/>
                <a:gd name="T1" fmla="*/ T0 w 500"/>
                <a:gd name="T2" fmla="+- 0 -38 -38"/>
                <a:gd name="T3" fmla="*/ -38 h 334"/>
                <a:gd name="T4" fmla="+- 0 2536 2304"/>
                <a:gd name="T5" fmla="*/ T4 w 500"/>
                <a:gd name="T6" fmla="+- 0 -35 -38"/>
                <a:gd name="T7" fmla="*/ -35 h 334"/>
                <a:gd name="T8" fmla="+- 0 2408 2304"/>
                <a:gd name="T9" fmla="*/ T8 w 500"/>
                <a:gd name="T10" fmla="+- 0 -4 -38"/>
                <a:gd name="T11" fmla="*/ -4 h 334"/>
                <a:gd name="T12" fmla="+- 0 2350 2304"/>
                <a:gd name="T13" fmla="*/ T12 w 500"/>
                <a:gd name="T14" fmla="+- 0 45 -38"/>
                <a:gd name="T15" fmla="*/ 45 h 334"/>
                <a:gd name="T16" fmla="+- 0 2317 2304"/>
                <a:gd name="T17" fmla="*/ T16 w 500"/>
                <a:gd name="T18" fmla="+- 0 98 -38"/>
                <a:gd name="T19" fmla="*/ 98 h 334"/>
                <a:gd name="T20" fmla="+- 0 2304 2304"/>
                <a:gd name="T21" fmla="*/ T20 w 500"/>
                <a:gd name="T22" fmla="+- 0 140 -38"/>
                <a:gd name="T23" fmla="*/ 140 h 334"/>
                <a:gd name="T24" fmla="+- 0 2308 2304"/>
                <a:gd name="T25" fmla="*/ T24 w 500"/>
                <a:gd name="T26" fmla="+- 0 194 -38"/>
                <a:gd name="T27" fmla="*/ 194 h 334"/>
                <a:gd name="T28" fmla="+- 0 2329 2304"/>
                <a:gd name="T29" fmla="*/ T28 w 500"/>
                <a:gd name="T30" fmla="+- 0 281 -38"/>
                <a:gd name="T31" fmla="*/ 281 h 334"/>
                <a:gd name="T32" fmla="+- 0 2333 2304"/>
                <a:gd name="T33" fmla="*/ T32 w 500"/>
                <a:gd name="T34" fmla="+- 0 280 -38"/>
                <a:gd name="T35" fmla="*/ 280 h 334"/>
                <a:gd name="T36" fmla="+- 0 2343 2304"/>
                <a:gd name="T37" fmla="*/ T36 w 500"/>
                <a:gd name="T38" fmla="+- 0 281 -38"/>
                <a:gd name="T39" fmla="*/ 281 h 334"/>
                <a:gd name="T40" fmla="+- 0 2357 2304"/>
                <a:gd name="T41" fmla="*/ T40 w 500"/>
                <a:gd name="T42" fmla="+- 0 285 -38"/>
                <a:gd name="T43" fmla="*/ 285 h 334"/>
                <a:gd name="T44" fmla="+- 0 2374 2304"/>
                <a:gd name="T45" fmla="*/ T44 w 500"/>
                <a:gd name="T46" fmla="+- 0 295 -38"/>
                <a:gd name="T47" fmla="*/ 295 h 334"/>
                <a:gd name="T48" fmla="+- 0 2374 2304"/>
                <a:gd name="T49" fmla="*/ T48 w 500"/>
                <a:gd name="T50" fmla="+- 0 272 -38"/>
                <a:gd name="T51" fmla="*/ 272 h 334"/>
                <a:gd name="T52" fmla="+- 0 2376 2304"/>
                <a:gd name="T53" fmla="*/ T52 w 500"/>
                <a:gd name="T54" fmla="+- 0 218 -38"/>
                <a:gd name="T55" fmla="*/ 218 h 334"/>
                <a:gd name="T56" fmla="+- 0 2387 2304"/>
                <a:gd name="T57" fmla="*/ T56 w 500"/>
                <a:gd name="T58" fmla="+- 0 157 -38"/>
                <a:gd name="T59" fmla="*/ 157 h 334"/>
                <a:gd name="T60" fmla="+- 0 2410 2304"/>
                <a:gd name="T61" fmla="*/ T60 w 500"/>
                <a:gd name="T62" fmla="+- 0 112 -38"/>
                <a:gd name="T63" fmla="*/ 112 h 334"/>
                <a:gd name="T64" fmla="+- 0 2421 2304"/>
                <a:gd name="T65" fmla="*/ T64 w 500"/>
                <a:gd name="T66" fmla="+- 0 117 -38"/>
                <a:gd name="T67" fmla="*/ 117 h 334"/>
                <a:gd name="T68" fmla="+- 0 2452 2304"/>
                <a:gd name="T69" fmla="*/ T68 w 500"/>
                <a:gd name="T70" fmla="+- 0 129 -38"/>
                <a:gd name="T71" fmla="*/ 129 h 334"/>
                <a:gd name="T72" fmla="+- 0 2500 2304"/>
                <a:gd name="T73" fmla="*/ T72 w 500"/>
                <a:gd name="T74" fmla="+- 0 140 -38"/>
                <a:gd name="T75" fmla="*/ 140 h 334"/>
                <a:gd name="T76" fmla="+- 0 2561 2304"/>
                <a:gd name="T77" fmla="*/ T76 w 500"/>
                <a:gd name="T78" fmla="+- 0 146 -38"/>
                <a:gd name="T79" fmla="*/ 146 h 334"/>
                <a:gd name="T80" fmla="+- 0 2613 2304"/>
                <a:gd name="T81" fmla="*/ T80 w 500"/>
                <a:gd name="T82" fmla="+- 0 145 -38"/>
                <a:gd name="T83" fmla="*/ 145 h 334"/>
                <a:gd name="T84" fmla="+- 0 2646 2304"/>
                <a:gd name="T85" fmla="*/ T84 w 500"/>
                <a:gd name="T86" fmla="+- 0 141 -38"/>
                <a:gd name="T87" fmla="*/ 141 h 334"/>
                <a:gd name="T88" fmla="+- 0 2674 2304"/>
                <a:gd name="T89" fmla="*/ T88 w 500"/>
                <a:gd name="T90" fmla="+- 0 131 -38"/>
                <a:gd name="T91" fmla="*/ 131 h 334"/>
                <a:gd name="T92" fmla="+- 0 2711 2304"/>
                <a:gd name="T93" fmla="*/ T92 w 500"/>
                <a:gd name="T94" fmla="+- 0 112 -38"/>
                <a:gd name="T95" fmla="*/ 112 h 334"/>
                <a:gd name="T96" fmla="+- 0 2736 2304"/>
                <a:gd name="T97" fmla="*/ T96 w 500"/>
                <a:gd name="T98" fmla="+- 0 136 -38"/>
                <a:gd name="T99" fmla="*/ 136 h 334"/>
                <a:gd name="T100" fmla="+- 0 2748 2304"/>
                <a:gd name="T101" fmla="*/ T100 w 500"/>
                <a:gd name="T102" fmla="+- 0 163 -38"/>
                <a:gd name="T103" fmla="*/ 163 h 334"/>
                <a:gd name="T104" fmla="+- 0 2750 2304"/>
                <a:gd name="T105" fmla="*/ T104 w 500"/>
                <a:gd name="T106" fmla="+- 0 211 -38"/>
                <a:gd name="T107" fmla="*/ 211 h 334"/>
                <a:gd name="T108" fmla="+- 0 2747 2304"/>
                <a:gd name="T109" fmla="*/ T108 w 500"/>
                <a:gd name="T110" fmla="+- 0 295 -38"/>
                <a:gd name="T111" fmla="*/ 295 h 334"/>
                <a:gd name="T112" fmla="+- 0 2761 2304"/>
                <a:gd name="T113" fmla="*/ T112 w 500"/>
                <a:gd name="T114" fmla="+- 0 284 -38"/>
                <a:gd name="T115" fmla="*/ 284 h 334"/>
                <a:gd name="T116" fmla="+- 0 2771 2304"/>
                <a:gd name="T117" fmla="*/ T116 w 500"/>
                <a:gd name="T118" fmla="+- 0 279 -38"/>
                <a:gd name="T119" fmla="*/ 279 h 334"/>
                <a:gd name="T120" fmla="+- 0 2780 2304"/>
                <a:gd name="T121" fmla="*/ T120 w 500"/>
                <a:gd name="T122" fmla="+- 0 278 -38"/>
                <a:gd name="T123" fmla="*/ 278 h 334"/>
                <a:gd name="T124" fmla="+- 0 2792 2304"/>
                <a:gd name="T125" fmla="*/ T124 w 500"/>
                <a:gd name="T126" fmla="+- 0 281 -38"/>
                <a:gd name="T127" fmla="*/ 281 h 334"/>
                <a:gd name="T128" fmla="+- 0 2797 2304"/>
                <a:gd name="T129" fmla="*/ T128 w 500"/>
                <a:gd name="T130" fmla="+- 0 256 -38"/>
                <a:gd name="T131" fmla="*/ 256 h 334"/>
                <a:gd name="T132" fmla="+- 0 2803 2304"/>
                <a:gd name="T133" fmla="*/ T132 w 500"/>
                <a:gd name="T134" fmla="+- 0 196 -38"/>
                <a:gd name="T135" fmla="*/ 196 h 334"/>
                <a:gd name="T136" fmla="+- 0 2799 2304"/>
                <a:gd name="T137" fmla="*/ T136 w 500"/>
                <a:gd name="T138" fmla="+- 0 119 -38"/>
                <a:gd name="T139" fmla="*/ 119 h 334"/>
                <a:gd name="T140" fmla="+- 0 2771 2304"/>
                <a:gd name="T141" fmla="*/ T140 w 500"/>
                <a:gd name="T142" fmla="+- 0 45 -38"/>
                <a:gd name="T143" fmla="*/ 45 h 334"/>
                <a:gd name="T144" fmla="+- 0 2735 2304"/>
                <a:gd name="T145" fmla="*/ T144 w 500"/>
                <a:gd name="T146" fmla="+- 0 -5 -38"/>
                <a:gd name="T147" fmla="*/ -5 h 334"/>
                <a:gd name="T148" fmla="+- 0 2701 2304"/>
                <a:gd name="T149" fmla="*/ T148 w 500"/>
                <a:gd name="T150" fmla="+- 0 -30 -38"/>
                <a:gd name="T151" fmla="*/ -30 h 334"/>
                <a:gd name="T152" fmla="+- 0 2649 2304"/>
                <a:gd name="T153" fmla="*/ T152 w 500"/>
                <a:gd name="T154" fmla="+- 0 -38 -38"/>
                <a:gd name="T155" fmla="*/ -38 h 33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Lst>
              <a:rect l="0" t="0" r="r" b="b"/>
              <a:pathLst>
                <a:path w="500" h="334">
                  <a:moveTo>
                    <a:pt x="345" y="0"/>
                  </a:moveTo>
                  <a:lnTo>
                    <a:pt x="232" y="3"/>
                  </a:lnTo>
                  <a:lnTo>
                    <a:pt x="104" y="34"/>
                  </a:lnTo>
                  <a:lnTo>
                    <a:pt x="46" y="83"/>
                  </a:lnTo>
                  <a:lnTo>
                    <a:pt x="13" y="136"/>
                  </a:lnTo>
                  <a:lnTo>
                    <a:pt x="0" y="178"/>
                  </a:lnTo>
                  <a:lnTo>
                    <a:pt x="4" y="232"/>
                  </a:lnTo>
                  <a:lnTo>
                    <a:pt x="25" y="319"/>
                  </a:lnTo>
                  <a:lnTo>
                    <a:pt x="29" y="318"/>
                  </a:lnTo>
                  <a:lnTo>
                    <a:pt x="39" y="319"/>
                  </a:lnTo>
                  <a:lnTo>
                    <a:pt x="53" y="323"/>
                  </a:lnTo>
                  <a:lnTo>
                    <a:pt x="70" y="333"/>
                  </a:lnTo>
                  <a:lnTo>
                    <a:pt x="70" y="310"/>
                  </a:lnTo>
                  <a:lnTo>
                    <a:pt x="72" y="256"/>
                  </a:lnTo>
                  <a:lnTo>
                    <a:pt x="83" y="195"/>
                  </a:lnTo>
                  <a:lnTo>
                    <a:pt x="106" y="150"/>
                  </a:lnTo>
                  <a:lnTo>
                    <a:pt x="117" y="155"/>
                  </a:lnTo>
                  <a:lnTo>
                    <a:pt x="148" y="167"/>
                  </a:lnTo>
                  <a:lnTo>
                    <a:pt x="196" y="178"/>
                  </a:lnTo>
                  <a:lnTo>
                    <a:pt x="257" y="184"/>
                  </a:lnTo>
                  <a:lnTo>
                    <a:pt x="309" y="183"/>
                  </a:lnTo>
                  <a:lnTo>
                    <a:pt x="342" y="179"/>
                  </a:lnTo>
                  <a:lnTo>
                    <a:pt x="370" y="169"/>
                  </a:lnTo>
                  <a:lnTo>
                    <a:pt x="407" y="150"/>
                  </a:lnTo>
                  <a:lnTo>
                    <a:pt x="432" y="174"/>
                  </a:lnTo>
                  <a:lnTo>
                    <a:pt x="444" y="201"/>
                  </a:lnTo>
                  <a:lnTo>
                    <a:pt x="446" y="249"/>
                  </a:lnTo>
                  <a:lnTo>
                    <a:pt x="443" y="333"/>
                  </a:lnTo>
                  <a:lnTo>
                    <a:pt x="457" y="322"/>
                  </a:lnTo>
                  <a:lnTo>
                    <a:pt x="467" y="317"/>
                  </a:lnTo>
                  <a:lnTo>
                    <a:pt x="476" y="316"/>
                  </a:lnTo>
                  <a:lnTo>
                    <a:pt x="488" y="319"/>
                  </a:lnTo>
                  <a:lnTo>
                    <a:pt x="493" y="294"/>
                  </a:lnTo>
                  <a:lnTo>
                    <a:pt x="499" y="234"/>
                  </a:lnTo>
                  <a:lnTo>
                    <a:pt x="495" y="157"/>
                  </a:lnTo>
                  <a:lnTo>
                    <a:pt x="467" y="83"/>
                  </a:lnTo>
                  <a:lnTo>
                    <a:pt x="431" y="33"/>
                  </a:lnTo>
                  <a:lnTo>
                    <a:pt x="397" y="8"/>
                  </a:lnTo>
                  <a:lnTo>
                    <a:pt x="345" y="0"/>
                  </a:lnTo>
                  <a:close/>
                </a:path>
              </a:pathLst>
            </a:custGeom>
            <a:solidFill>
              <a:srgbClr val="9566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2" name="Freeform 19">
              <a:extLst>
                <a:ext uri="{FF2B5EF4-FFF2-40B4-BE49-F238E27FC236}">
                  <a16:creationId xmlns:a16="http://schemas.microsoft.com/office/drawing/2014/main" id="{007E0277-368D-4594-8668-C81C9A88C03C}"/>
                </a:ext>
              </a:extLst>
            </p:cNvPr>
            <p:cNvSpPr>
              <a:spLocks/>
            </p:cNvSpPr>
            <p:nvPr/>
          </p:nvSpPr>
          <p:spPr bwMode="auto">
            <a:xfrm>
              <a:off x="2042" y="693"/>
              <a:ext cx="1018" cy="685"/>
            </a:xfrm>
            <a:custGeom>
              <a:avLst/>
              <a:gdLst>
                <a:gd name="T0" fmla="+- 0 2717 2042"/>
                <a:gd name="T1" fmla="*/ T0 w 1018"/>
                <a:gd name="T2" fmla="+- 0 694 694"/>
                <a:gd name="T3" fmla="*/ 694 h 685"/>
                <a:gd name="T4" fmla="+- 0 2561 2042"/>
                <a:gd name="T5" fmla="*/ T4 w 1018"/>
                <a:gd name="T6" fmla="+- 0 1096 694"/>
                <a:gd name="T7" fmla="*/ 1096 h 685"/>
                <a:gd name="T8" fmla="+- 0 2404 2042"/>
                <a:gd name="T9" fmla="*/ T8 w 1018"/>
                <a:gd name="T10" fmla="+- 0 694 694"/>
                <a:gd name="T11" fmla="*/ 694 h 685"/>
                <a:gd name="T12" fmla="+- 0 2181 2042"/>
                <a:gd name="T13" fmla="*/ T12 w 1018"/>
                <a:gd name="T14" fmla="+- 0 705 694"/>
                <a:gd name="T15" fmla="*/ 705 h 685"/>
                <a:gd name="T16" fmla="+- 0 2071 2042"/>
                <a:gd name="T17" fmla="*/ T16 w 1018"/>
                <a:gd name="T18" fmla="+- 0 779 694"/>
                <a:gd name="T19" fmla="*/ 779 h 685"/>
                <a:gd name="T20" fmla="+- 0 2042 2042"/>
                <a:gd name="T21" fmla="*/ T20 w 1018"/>
                <a:gd name="T22" fmla="+- 0 983 694"/>
                <a:gd name="T23" fmla="*/ 983 h 685"/>
                <a:gd name="T24" fmla="+- 0 2062 2042"/>
                <a:gd name="T25" fmla="*/ T24 w 1018"/>
                <a:gd name="T26" fmla="+- 0 1378 694"/>
                <a:gd name="T27" fmla="*/ 1378 h 685"/>
                <a:gd name="T28" fmla="+- 0 3059 2042"/>
                <a:gd name="T29" fmla="*/ T28 w 1018"/>
                <a:gd name="T30" fmla="+- 0 1378 694"/>
                <a:gd name="T31" fmla="*/ 1378 h 685"/>
                <a:gd name="T32" fmla="+- 0 3060 2042"/>
                <a:gd name="T33" fmla="*/ T32 w 1018"/>
                <a:gd name="T34" fmla="+- 0 1271 694"/>
                <a:gd name="T35" fmla="*/ 1271 h 685"/>
                <a:gd name="T36" fmla="+- 0 3033 2042"/>
                <a:gd name="T37" fmla="*/ T36 w 1018"/>
                <a:gd name="T38" fmla="+- 0 1036 694"/>
                <a:gd name="T39" fmla="*/ 1036 h 685"/>
                <a:gd name="T40" fmla="+- 0 2934 2042"/>
                <a:gd name="T41" fmla="*/ T40 w 1018"/>
                <a:gd name="T42" fmla="+- 0 801 694"/>
                <a:gd name="T43" fmla="*/ 801 h 685"/>
                <a:gd name="T44" fmla="+- 0 2717 2042"/>
                <a:gd name="T45" fmla="*/ T44 w 1018"/>
                <a:gd name="T46" fmla="+- 0 694 694"/>
                <a:gd name="T47" fmla="*/ 694 h 68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1018" h="685">
                  <a:moveTo>
                    <a:pt x="675" y="0"/>
                  </a:moveTo>
                  <a:lnTo>
                    <a:pt x="519" y="402"/>
                  </a:lnTo>
                  <a:lnTo>
                    <a:pt x="362" y="0"/>
                  </a:lnTo>
                  <a:lnTo>
                    <a:pt x="139" y="11"/>
                  </a:lnTo>
                  <a:lnTo>
                    <a:pt x="29" y="85"/>
                  </a:lnTo>
                  <a:lnTo>
                    <a:pt x="0" y="289"/>
                  </a:lnTo>
                  <a:lnTo>
                    <a:pt x="20" y="684"/>
                  </a:lnTo>
                  <a:lnTo>
                    <a:pt x="1017" y="684"/>
                  </a:lnTo>
                  <a:lnTo>
                    <a:pt x="1018" y="577"/>
                  </a:lnTo>
                  <a:lnTo>
                    <a:pt x="991" y="342"/>
                  </a:lnTo>
                  <a:lnTo>
                    <a:pt x="892" y="107"/>
                  </a:lnTo>
                  <a:lnTo>
                    <a:pt x="67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pic>
          <p:nvPicPr>
            <p:cNvPr id="3090" name="Picture 18">
              <a:extLst>
                <a:ext uri="{FF2B5EF4-FFF2-40B4-BE49-F238E27FC236}">
                  <a16:creationId xmlns:a16="http://schemas.microsoft.com/office/drawing/2014/main" id="{F7C127D2-28B3-442F-9B9A-6CC29F52E7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8" y="641"/>
              <a:ext cx="386" cy="179"/>
            </a:xfrm>
            <a:prstGeom prst="rect">
              <a:avLst/>
            </a:prstGeom>
            <a:noFill/>
            <a:extLst>
              <a:ext uri="{909E8E84-426E-40DD-AFC4-6F175D3DCCD1}">
                <a14:hiddenFill xmlns:a14="http://schemas.microsoft.com/office/drawing/2010/main">
                  <a:solidFill>
                    <a:srgbClr val="FFFFFF"/>
                  </a:solidFill>
                </a14:hiddenFill>
              </a:ext>
            </a:extLst>
          </p:spPr>
        </p:pic>
        <p:sp>
          <p:nvSpPr>
            <p:cNvPr id="23" name="Freeform 17">
              <a:extLst>
                <a:ext uri="{FF2B5EF4-FFF2-40B4-BE49-F238E27FC236}">
                  <a16:creationId xmlns:a16="http://schemas.microsoft.com/office/drawing/2014/main" id="{B6989519-8A40-4DBB-B9E8-4BE6176107B5}"/>
                </a:ext>
              </a:extLst>
            </p:cNvPr>
            <p:cNvSpPr>
              <a:spLocks/>
            </p:cNvSpPr>
            <p:nvPr/>
          </p:nvSpPr>
          <p:spPr bwMode="auto">
            <a:xfrm>
              <a:off x="2216" y="604"/>
              <a:ext cx="89" cy="89"/>
            </a:xfrm>
            <a:custGeom>
              <a:avLst/>
              <a:gdLst>
                <a:gd name="T0" fmla="+- 0 2285 2216"/>
                <a:gd name="T1" fmla="*/ T0 w 89"/>
                <a:gd name="T2" fmla="+- 0 605 605"/>
                <a:gd name="T3" fmla="*/ 605 h 89"/>
                <a:gd name="T4" fmla="+- 0 2278 2216"/>
                <a:gd name="T5" fmla="*/ T4 w 89"/>
                <a:gd name="T6" fmla="+- 0 605 605"/>
                <a:gd name="T7" fmla="*/ 605 h 89"/>
                <a:gd name="T8" fmla="+- 0 2216 2216"/>
                <a:gd name="T9" fmla="*/ T8 w 89"/>
                <a:gd name="T10" fmla="+- 0 666 605"/>
                <a:gd name="T11" fmla="*/ 666 h 89"/>
                <a:gd name="T12" fmla="+- 0 2216 2216"/>
                <a:gd name="T13" fmla="*/ T12 w 89"/>
                <a:gd name="T14" fmla="+- 0 673 605"/>
                <a:gd name="T15" fmla="*/ 673 h 89"/>
                <a:gd name="T16" fmla="+- 0 2233 2216"/>
                <a:gd name="T17" fmla="*/ T16 w 89"/>
                <a:gd name="T18" fmla="+- 0 689 605"/>
                <a:gd name="T19" fmla="*/ 689 h 89"/>
                <a:gd name="T20" fmla="+- 0 2237 2216"/>
                <a:gd name="T21" fmla="*/ T20 w 89"/>
                <a:gd name="T22" fmla="+- 0 693 605"/>
                <a:gd name="T23" fmla="*/ 693 h 89"/>
                <a:gd name="T24" fmla="+- 0 2243 2216"/>
                <a:gd name="T25" fmla="*/ T24 w 89"/>
                <a:gd name="T26" fmla="+- 0 693 605"/>
                <a:gd name="T27" fmla="*/ 693 h 89"/>
                <a:gd name="T28" fmla="+- 0 2305 2216"/>
                <a:gd name="T29" fmla="*/ T28 w 89"/>
                <a:gd name="T30" fmla="+- 0 632 605"/>
                <a:gd name="T31" fmla="*/ 632 h 89"/>
                <a:gd name="T32" fmla="+- 0 2305 2216"/>
                <a:gd name="T33" fmla="*/ T32 w 89"/>
                <a:gd name="T34" fmla="+- 0 625 605"/>
                <a:gd name="T35" fmla="*/ 625 h 89"/>
                <a:gd name="T36" fmla="+- 0 2285 2216"/>
                <a:gd name="T37" fmla="*/ T36 w 89"/>
                <a:gd name="T38" fmla="+- 0 605 605"/>
                <a:gd name="T39" fmla="*/ 605 h 8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89" h="89">
                  <a:moveTo>
                    <a:pt x="69" y="0"/>
                  </a:moveTo>
                  <a:lnTo>
                    <a:pt x="62" y="0"/>
                  </a:lnTo>
                  <a:lnTo>
                    <a:pt x="0" y="61"/>
                  </a:lnTo>
                  <a:lnTo>
                    <a:pt x="0" y="68"/>
                  </a:lnTo>
                  <a:lnTo>
                    <a:pt x="17" y="84"/>
                  </a:lnTo>
                  <a:lnTo>
                    <a:pt x="21" y="88"/>
                  </a:lnTo>
                  <a:lnTo>
                    <a:pt x="27" y="88"/>
                  </a:lnTo>
                  <a:lnTo>
                    <a:pt x="89" y="27"/>
                  </a:lnTo>
                  <a:lnTo>
                    <a:pt x="89" y="20"/>
                  </a:lnTo>
                  <a:lnTo>
                    <a:pt x="69" y="0"/>
                  </a:lnTo>
                  <a:close/>
                </a:path>
              </a:pathLst>
            </a:custGeom>
            <a:solidFill>
              <a:srgbClr val="0E11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4" name="Freeform 16">
              <a:extLst>
                <a:ext uri="{FF2B5EF4-FFF2-40B4-BE49-F238E27FC236}">
                  <a16:creationId xmlns:a16="http://schemas.microsoft.com/office/drawing/2014/main" id="{E2AE40A0-25D2-4674-A0BC-49C3724F257D}"/>
                </a:ext>
              </a:extLst>
            </p:cNvPr>
            <p:cNvSpPr>
              <a:spLocks/>
            </p:cNvSpPr>
            <p:nvPr/>
          </p:nvSpPr>
          <p:spPr bwMode="auto">
            <a:xfrm>
              <a:off x="2028" y="666"/>
              <a:ext cx="215" cy="664"/>
            </a:xfrm>
            <a:custGeom>
              <a:avLst/>
              <a:gdLst>
                <a:gd name="T0" fmla="+- 0 2237 2028"/>
                <a:gd name="T1" fmla="*/ T0 w 215"/>
                <a:gd name="T2" fmla="+- 0 667 667"/>
                <a:gd name="T3" fmla="*/ 667 h 664"/>
                <a:gd name="T4" fmla="+- 0 2191 2028"/>
                <a:gd name="T5" fmla="*/ T4 w 215"/>
                <a:gd name="T6" fmla="+- 0 713 667"/>
                <a:gd name="T7" fmla="*/ 713 h 664"/>
                <a:gd name="T8" fmla="+- 0 2132 2028"/>
                <a:gd name="T9" fmla="*/ T8 w 215"/>
                <a:gd name="T10" fmla="+- 0 806 667"/>
                <a:gd name="T11" fmla="*/ 806 h 664"/>
                <a:gd name="T12" fmla="+- 0 2101 2028"/>
                <a:gd name="T13" fmla="*/ T12 w 215"/>
                <a:gd name="T14" fmla="+- 0 875 667"/>
                <a:gd name="T15" fmla="*/ 875 h 664"/>
                <a:gd name="T16" fmla="+- 0 2073 2028"/>
                <a:gd name="T17" fmla="*/ T16 w 215"/>
                <a:gd name="T18" fmla="+- 0 960 667"/>
                <a:gd name="T19" fmla="*/ 960 h 664"/>
                <a:gd name="T20" fmla="+- 0 2050 2028"/>
                <a:gd name="T21" fmla="*/ T20 w 215"/>
                <a:gd name="T22" fmla="+- 0 1064 667"/>
                <a:gd name="T23" fmla="*/ 1064 h 664"/>
                <a:gd name="T24" fmla="+- 0 2034 2028"/>
                <a:gd name="T25" fmla="*/ T24 w 215"/>
                <a:gd name="T26" fmla="+- 0 1186 667"/>
                <a:gd name="T27" fmla="*/ 1186 h 664"/>
                <a:gd name="T28" fmla="+- 0 2028 2028"/>
                <a:gd name="T29" fmla="*/ T28 w 215"/>
                <a:gd name="T30" fmla="+- 0 1330 667"/>
                <a:gd name="T31" fmla="*/ 1330 h 664"/>
                <a:gd name="T32" fmla="+- 0 2038 2028"/>
                <a:gd name="T33" fmla="*/ T32 w 215"/>
                <a:gd name="T34" fmla="+- 0 1330 667"/>
                <a:gd name="T35" fmla="*/ 1330 h 664"/>
                <a:gd name="T36" fmla="+- 0 2041 2028"/>
                <a:gd name="T37" fmla="*/ T36 w 215"/>
                <a:gd name="T38" fmla="+- 0 1226 667"/>
                <a:gd name="T39" fmla="*/ 1226 h 664"/>
                <a:gd name="T40" fmla="+- 0 2050 2028"/>
                <a:gd name="T41" fmla="*/ T40 w 215"/>
                <a:gd name="T42" fmla="+- 0 1133 667"/>
                <a:gd name="T43" fmla="*/ 1133 h 664"/>
                <a:gd name="T44" fmla="+- 0 2063 2028"/>
                <a:gd name="T45" fmla="*/ T44 w 215"/>
                <a:gd name="T46" fmla="+- 0 1050 667"/>
                <a:gd name="T47" fmla="*/ 1050 h 664"/>
                <a:gd name="T48" fmla="+- 0 2079 2028"/>
                <a:gd name="T49" fmla="*/ T48 w 215"/>
                <a:gd name="T50" fmla="+- 0 976 667"/>
                <a:gd name="T51" fmla="*/ 976 h 664"/>
                <a:gd name="T52" fmla="+- 0 2098 2028"/>
                <a:gd name="T53" fmla="*/ T52 w 215"/>
                <a:gd name="T54" fmla="+- 0 912 667"/>
                <a:gd name="T55" fmla="*/ 912 h 664"/>
                <a:gd name="T56" fmla="+- 0 2141 2028"/>
                <a:gd name="T57" fmla="*/ T56 w 215"/>
                <a:gd name="T58" fmla="+- 0 810 667"/>
                <a:gd name="T59" fmla="*/ 810 h 664"/>
                <a:gd name="T60" fmla="+- 0 2179 2028"/>
                <a:gd name="T61" fmla="*/ T60 w 215"/>
                <a:gd name="T62" fmla="+- 0 747 667"/>
                <a:gd name="T63" fmla="*/ 747 h 664"/>
                <a:gd name="T64" fmla="+- 0 2221 2028"/>
                <a:gd name="T65" fmla="*/ T64 w 215"/>
                <a:gd name="T66" fmla="+- 0 694 667"/>
                <a:gd name="T67" fmla="*/ 694 h 664"/>
                <a:gd name="T68" fmla="+- 0 2243 2028"/>
                <a:gd name="T69" fmla="*/ T68 w 215"/>
                <a:gd name="T70" fmla="+- 0 675 667"/>
                <a:gd name="T71" fmla="*/ 675 h 664"/>
                <a:gd name="T72" fmla="+- 0 2237 2028"/>
                <a:gd name="T73" fmla="*/ T72 w 215"/>
                <a:gd name="T74" fmla="+- 0 667 667"/>
                <a:gd name="T75" fmla="*/ 667 h 6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215" h="664">
                  <a:moveTo>
                    <a:pt x="209" y="0"/>
                  </a:moveTo>
                  <a:lnTo>
                    <a:pt x="163" y="46"/>
                  </a:lnTo>
                  <a:lnTo>
                    <a:pt x="104" y="139"/>
                  </a:lnTo>
                  <a:lnTo>
                    <a:pt x="73" y="208"/>
                  </a:lnTo>
                  <a:lnTo>
                    <a:pt x="45" y="293"/>
                  </a:lnTo>
                  <a:lnTo>
                    <a:pt x="22" y="397"/>
                  </a:lnTo>
                  <a:lnTo>
                    <a:pt x="6" y="519"/>
                  </a:lnTo>
                  <a:lnTo>
                    <a:pt x="0" y="663"/>
                  </a:lnTo>
                  <a:lnTo>
                    <a:pt x="10" y="663"/>
                  </a:lnTo>
                  <a:lnTo>
                    <a:pt x="13" y="559"/>
                  </a:lnTo>
                  <a:lnTo>
                    <a:pt x="22" y="466"/>
                  </a:lnTo>
                  <a:lnTo>
                    <a:pt x="35" y="383"/>
                  </a:lnTo>
                  <a:lnTo>
                    <a:pt x="51" y="309"/>
                  </a:lnTo>
                  <a:lnTo>
                    <a:pt x="70" y="245"/>
                  </a:lnTo>
                  <a:lnTo>
                    <a:pt x="113" y="143"/>
                  </a:lnTo>
                  <a:lnTo>
                    <a:pt x="151" y="80"/>
                  </a:lnTo>
                  <a:lnTo>
                    <a:pt x="193" y="27"/>
                  </a:lnTo>
                  <a:lnTo>
                    <a:pt x="215" y="8"/>
                  </a:lnTo>
                  <a:lnTo>
                    <a:pt x="209" y="0"/>
                  </a:lnTo>
                  <a:close/>
                </a:path>
              </a:pathLst>
            </a:custGeom>
            <a:solidFill>
              <a:srgbClr val="2B2E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5" name="AutoShape 15">
              <a:extLst>
                <a:ext uri="{FF2B5EF4-FFF2-40B4-BE49-F238E27FC236}">
                  <a16:creationId xmlns:a16="http://schemas.microsoft.com/office/drawing/2014/main" id="{860A2A61-40E1-4F22-8181-9124AD90A286}"/>
                </a:ext>
              </a:extLst>
            </p:cNvPr>
            <p:cNvSpPr>
              <a:spLocks/>
            </p:cNvSpPr>
            <p:nvPr/>
          </p:nvSpPr>
          <p:spPr bwMode="auto">
            <a:xfrm>
              <a:off x="2038" y="973"/>
              <a:ext cx="1307" cy="317"/>
            </a:xfrm>
            <a:custGeom>
              <a:avLst/>
              <a:gdLst>
                <a:gd name="T0" fmla="+- 0 2062 2039"/>
                <a:gd name="T1" fmla="*/ T0 w 1307"/>
                <a:gd name="T2" fmla="+- 0 1052 974"/>
                <a:gd name="T3" fmla="*/ 1052 h 317"/>
                <a:gd name="T4" fmla="+- 0 2053 2039"/>
                <a:gd name="T5" fmla="*/ T4 w 1307"/>
                <a:gd name="T6" fmla="+- 0 1105 974"/>
                <a:gd name="T7" fmla="*/ 1105 h 317"/>
                <a:gd name="T8" fmla="+- 0 2046 2039"/>
                <a:gd name="T9" fmla="*/ T8 w 1307"/>
                <a:gd name="T10" fmla="+- 0 1163 974"/>
                <a:gd name="T11" fmla="*/ 1163 h 317"/>
                <a:gd name="T12" fmla="+- 0 2041 2039"/>
                <a:gd name="T13" fmla="*/ T12 w 1307"/>
                <a:gd name="T14" fmla="+- 0 1224 974"/>
                <a:gd name="T15" fmla="*/ 1224 h 317"/>
                <a:gd name="T16" fmla="+- 0 2039 2039"/>
                <a:gd name="T17" fmla="*/ T16 w 1307"/>
                <a:gd name="T18" fmla="+- 0 1290 974"/>
                <a:gd name="T19" fmla="*/ 1290 h 317"/>
                <a:gd name="T20" fmla="+- 0 2061 2039"/>
                <a:gd name="T21" fmla="*/ T20 w 1307"/>
                <a:gd name="T22" fmla="+- 0 1290 974"/>
                <a:gd name="T23" fmla="*/ 1290 h 317"/>
                <a:gd name="T24" fmla="+- 0 2063 2039"/>
                <a:gd name="T25" fmla="*/ T24 w 1307"/>
                <a:gd name="T26" fmla="+- 0 1241 974"/>
                <a:gd name="T27" fmla="*/ 1241 h 317"/>
                <a:gd name="T28" fmla="+- 0 2066 2039"/>
                <a:gd name="T29" fmla="*/ T28 w 1307"/>
                <a:gd name="T30" fmla="+- 0 1184 974"/>
                <a:gd name="T31" fmla="*/ 1184 h 317"/>
                <a:gd name="T32" fmla="+- 0 2073 2039"/>
                <a:gd name="T33" fmla="*/ T32 w 1307"/>
                <a:gd name="T34" fmla="+- 0 1123 974"/>
                <a:gd name="T35" fmla="*/ 1123 h 317"/>
                <a:gd name="T36" fmla="+- 0 2084 2039"/>
                <a:gd name="T37" fmla="*/ T36 w 1307"/>
                <a:gd name="T38" fmla="+- 0 1058 974"/>
                <a:gd name="T39" fmla="*/ 1058 h 317"/>
                <a:gd name="T40" fmla="+- 0 2062 2039"/>
                <a:gd name="T41" fmla="*/ T40 w 1307"/>
                <a:gd name="T42" fmla="+- 0 1052 974"/>
                <a:gd name="T43" fmla="*/ 1052 h 317"/>
                <a:gd name="T44" fmla="+- 0 2070 2039"/>
                <a:gd name="T45" fmla="*/ T44 w 1307"/>
                <a:gd name="T46" fmla="+- 0 1012 974"/>
                <a:gd name="T47" fmla="*/ 1012 h 317"/>
                <a:gd name="T48" fmla="+- 0 2069 2039"/>
                <a:gd name="T49" fmla="*/ T48 w 1307"/>
                <a:gd name="T50" fmla="+- 0 1019 974"/>
                <a:gd name="T51" fmla="*/ 1019 h 317"/>
                <a:gd name="T52" fmla="+- 0 2067 2039"/>
                <a:gd name="T53" fmla="*/ T52 w 1307"/>
                <a:gd name="T54" fmla="+- 0 1026 974"/>
                <a:gd name="T55" fmla="*/ 1026 h 317"/>
                <a:gd name="T56" fmla="+- 0 2066 2039"/>
                <a:gd name="T57" fmla="*/ T56 w 1307"/>
                <a:gd name="T58" fmla="+- 0 1033 974"/>
                <a:gd name="T59" fmla="*/ 1033 h 317"/>
                <a:gd name="T60" fmla="+- 0 2088 2039"/>
                <a:gd name="T61" fmla="*/ T60 w 1307"/>
                <a:gd name="T62" fmla="+- 0 1039 974"/>
                <a:gd name="T63" fmla="*/ 1039 h 317"/>
                <a:gd name="T64" fmla="+- 0 2089 2039"/>
                <a:gd name="T65" fmla="*/ T64 w 1307"/>
                <a:gd name="T66" fmla="+- 0 1032 974"/>
                <a:gd name="T67" fmla="*/ 1032 h 317"/>
                <a:gd name="T68" fmla="+- 0 2091 2039"/>
                <a:gd name="T69" fmla="*/ T68 w 1307"/>
                <a:gd name="T70" fmla="+- 0 1025 974"/>
                <a:gd name="T71" fmla="*/ 1025 h 317"/>
                <a:gd name="T72" fmla="+- 0 2092 2039"/>
                <a:gd name="T73" fmla="*/ T72 w 1307"/>
                <a:gd name="T74" fmla="+- 0 1019 974"/>
                <a:gd name="T75" fmla="*/ 1019 h 317"/>
                <a:gd name="T76" fmla="+- 0 2070 2039"/>
                <a:gd name="T77" fmla="*/ T76 w 1307"/>
                <a:gd name="T78" fmla="+- 0 1012 974"/>
                <a:gd name="T79" fmla="*/ 1012 h 317"/>
                <a:gd name="T80" fmla="+- 0 2104 2039"/>
                <a:gd name="T81" fmla="*/ T80 w 1307"/>
                <a:gd name="T82" fmla="+- 0 974 974"/>
                <a:gd name="T83" fmla="*/ 974 h 317"/>
                <a:gd name="T84" fmla="+- 0 2080 2039"/>
                <a:gd name="T85" fmla="*/ T84 w 1307"/>
                <a:gd name="T86" fmla="+- 0 974 974"/>
                <a:gd name="T87" fmla="*/ 974 h 317"/>
                <a:gd name="T88" fmla="+- 0 2080 2039"/>
                <a:gd name="T89" fmla="*/ T88 w 1307"/>
                <a:gd name="T90" fmla="+- 0 974 974"/>
                <a:gd name="T91" fmla="*/ 974 h 317"/>
                <a:gd name="T92" fmla="+- 0 2102 2039"/>
                <a:gd name="T93" fmla="*/ T92 w 1307"/>
                <a:gd name="T94" fmla="+- 0 981 974"/>
                <a:gd name="T95" fmla="*/ 981 h 317"/>
                <a:gd name="T96" fmla="+- 0 2104 2039"/>
                <a:gd name="T97" fmla="*/ T96 w 1307"/>
                <a:gd name="T98" fmla="+- 0 974 974"/>
                <a:gd name="T99" fmla="*/ 974 h 317"/>
                <a:gd name="T100" fmla="+- 0 3060 2039"/>
                <a:gd name="T101" fmla="*/ T100 w 1307"/>
                <a:gd name="T102" fmla="+- 0 1288 974"/>
                <a:gd name="T103" fmla="*/ 1288 h 317"/>
                <a:gd name="T104" fmla="+- 0 3060 2039"/>
                <a:gd name="T105" fmla="*/ T104 w 1307"/>
                <a:gd name="T106" fmla="+- 0 1290 974"/>
                <a:gd name="T107" fmla="*/ 1290 h 317"/>
                <a:gd name="T108" fmla="+- 0 3068 2039"/>
                <a:gd name="T109" fmla="*/ T108 w 1307"/>
                <a:gd name="T110" fmla="+- 0 1290 974"/>
                <a:gd name="T111" fmla="*/ 1290 h 317"/>
                <a:gd name="T112" fmla="+- 0 3060 2039"/>
                <a:gd name="T113" fmla="*/ T112 w 1307"/>
                <a:gd name="T114" fmla="+- 0 1288 974"/>
                <a:gd name="T115" fmla="*/ 1288 h 317"/>
                <a:gd name="T116" fmla="+- 0 3345 2039"/>
                <a:gd name="T117" fmla="*/ T116 w 1307"/>
                <a:gd name="T118" fmla="+- 0 974 974"/>
                <a:gd name="T119" fmla="*/ 974 h 317"/>
                <a:gd name="T120" fmla="+- 0 3017 2039"/>
                <a:gd name="T121" fmla="*/ T120 w 1307"/>
                <a:gd name="T122" fmla="+- 0 974 974"/>
                <a:gd name="T123" fmla="*/ 974 h 317"/>
                <a:gd name="T124" fmla="+- 0 3035 2039"/>
                <a:gd name="T125" fmla="*/ T124 w 1307"/>
                <a:gd name="T126" fmla="+- 0 1045 974"/>
                <a:gd name="T127" fmla="*/ 1045 h 317"/>
                <a:gd name="T128" fmla="+- 0 3047 2039"/>
                <a:gd name="T129" fmla="*/ T128 w 1307"/>
                <a:gd name="T130" fmla="+- 0 1117 974"/>
                <a:gd name="T131" fmla="*/ 1117 h 317"/>
                <a:gd name="T132" fmla="+- 0 3055 2039"/>
                <a:gd name="T133" fmla="*/ T132 w 1307"/>
                <a:gd name="T134" fmla="+- 0 1185 974"/>
                <a:gd name="T135" fmla="*/ 1185 h 317"/>
                <a:gd name="T136" fmla="+- 0 3059 2039"/>
                <a:gd name="T137" fmla="*/ T136 w 1307"/>
                <a:gd name="T138" fmla="+- 0 1247 974"/>
                <a:gd name="T139" fmla="*/ 1247 h 317"/>
                <a:gd name="T140" fmla="+- 0 3214 2039"/>
                <a:gd name="T141" fmla="*/ T140 w 1307"/>
                <a:gd name="T142" fmla="+- 0 1290 974"/>
                <a:gd name="T143" fmla="*/ 1290 h 317"/>
                <a:gd name="T144" fmla="+- 0 3345 2039"/>
                <a:gd name="T145" fmla="*/ T144 w 1307"/>
                <a:gd name="T146" fmla="+- 0 1290 974"/>
                <a:gd name="T147" fmla="*/ 1290 h 317"/>
                <a:gd name="T148" fmla="+- 0 3345 2039"/>
                <a:gd name="T149" fmla="*/ T148 w 1307"/>
                <a:gd name="T150" fmla="+- 0 974 974"/>
                <a:gd name="T151" fmla="*/ 974 h 31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Lst>
              <a:rect l="0" t="0" r="r" b="b"/>
              <a:pathLst>
                <a:path w="1307" h="317">
                  <a:moveTo>
                    <a:pt x="23" y="78"/>
                  </a:moveTo>
                  <a:lnTo>
                    <a:pt x="14" y="131"/>
                  </a:lnTo>
                  <a:lnTo>
                    <a:pt x="7" y="189"/>
                  </a:lnTo>
                  <a:lnTo>
                    <a:pt x="2" y="250"/>
                  </a:lnTo>
                  <a:lnTo>
                    <a:pt x="0" y="316"/>
                  </a:lnTo>
                  <a:lnTo>
                    <a:pt x="22" y="316"/>
                  </a:lnTo>
                  <a:lnTo>
                    <a:pt x="24" y="267"/>
                  </a:lnTo>
                  <a:lnTo>
                    <a:pt x="27" y="210"/>
                  </a:lnTo>
                  <a:lnTo>
                    <a:pt x="34" y="149"/>
                  </a:lnTo>
                  <a:lnTo>
                    <a:pt x="45" y="84"/>
                  </a:lnTo>
                  <a:lnTo>
                    <a:pt x="23" y="78"/>
                  </a:lnTo>
                  <a:close/>
                  <a:moveTo>
                    <a:pt x="31" y="38"/>
                  </a:moveTo>
                  <a:lnTo>
                    <a:pt x="30" y="45"/>
                  </a:lnTo>
                  <a:lnTo>
                    <a:pt x="28" y="52"/>
                  </a:lnTo>
                  <a:lnTo>
                    <a:pt x="27" y="59"/>
                  </a:lnTo>
                  <a:lnTo>
                    <a:pt x="49" y="65"/>
                  </a:lnTo>
                  <a:lnTo>
                    <a:pt x="50" y="58"/>
                  </a:lnTo>
                  <a:lnTo>
                    <a:pt x="52" y="51"/>
                  </a:lnTo>
                  <a:lnTo>
                    <a:pt x="53" y="45"/>
                  </a:lnTo>
                  <a:lnTo>
                    <a:pt x="31" y="38"/>
                  </a:lnTo>
                  <a:close/>
                  <a:moveTo>
                    <a:pt x="65" y="0"/>
                  </a:moveTo>
                  <a:lnTo>
                    <a:pt x="41" y="0"/>
                  </a:lnTo>
                  <a:lnTo>
                    <a:pt x="63" y="7"/>
                  </a:lnTo>
                  <a:lnTo>
                    <a:pt x="65" y="0"/>
                  </a:lnTo>
                  <a:close/>
                  <a:moveTo>
                    <a:pt x="1021" y="314"/>
                  </a:moveTo>
                  <a:lnTo>
                    <a:pt x="1021" y="316"/>
                  </a:lnTo>
                  <a:lnTo>
                    <a:pt x="1029" y="316"/>
                  </a:lnTo>
                  <a:lnTo>
                    <a:pt x="1021" y="314"/>
                  </a:lnTo>
                  <a:close/>
                  <a:moveTo>
                    <a:pt x="1306" y="0"/>
                  </a:moveTo>
                  <a:lnTo>
                    <a:pt x="978" y="0"/>
                  </a:lnTo>
                  <a:lnTo>
                    <a:pt x="996" y="71"/>
                  </a:lnTo>
                  <a:lnTo>
                    <a:pt x="1008" y="143"/>
                  </a:lnTo>
                  <a:lnTo>
                    <a:pt x="1016" y="211"/>
                  </a:lnTo>
                  <a:lnTo>
                    <a:pt x="1020" y="273"/>
                  </a:lnTo>
                  <a:lnTo>
                    <a:pt x="1175" y="316"/>
                  </a:lnTo>
                  <a:lnTo>
                    <a:pt x="1306" y="316"/>
                  </a:lnTo>
                  <a:lnTo>
                    <a:pt x="1306" y="0"/>
                  </a:lnTo>
                  <a:close/>
                </a:path>
              </a:pathLst>
            </a:custGeom>
            <a:solidFill>
              <a:srgbClr val="E8F5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6" name="AutoShape 14">
              <a:extLst>
                <a:ext uri="{FF2B5EF4-FFF2-40B4-BE49-F238E27FC236}">
                  <a16:creationId xmlns:a16="http://schemas.microsoft.com/office/drawing/2014/main" id="{F7911812-B52F-4AA3-A78A-CDCB6DEF40E8}"/>
                </a:ext>
              </a:extLst>
            </p:cNvPr>
            <p:cNvSpPr>
              <a:spLocks/>
            </p:cNvSpPr>
            <p:nvPr/>
          </p:nvSpPr>
          <p:spPr bwMode="auto">
            <a:xfrm>
              <a:off x="2513" y="973"/>
              <a:ext cx="96" cy="28"/>
            </a:xfrm>
            <a:custGeom>
              <a:avLst/>
              <a:gdLst>
                <a:gd name="T0" fmla="+- 0 2526 2513"/>
                <a:gd name="T1" fmla="*/ T0 w 96"/>
                <a:gd name="T2" fmla="+- 0 974 974"/>
                <a:gd name="T3" fmla="*/ 974 h 28"/>
                <a:gd name="T4" fmla="+- 0 2513 2513"/>
                <a:gd name="T5" fmla="*/ T4 w 96"/>
                <a:gd name="T6" fmla="+- 0 974 974"/>
                <a:gd name="T7" fmla="*/ 974 h 28"/>
                <a:gd name="T8" fmla="+- 0 2524 2513"/>
                <a:gd name="T9" fmla="*/ T8 w 96"/>
                <a:gd name="T10" fmla="+- 0 1001 974"/>
                <a:gd name="T11" fmla="*/ 1001 h 28"/>
                <a:gd name="T12" fmla="+- 0 2526 2513"/>
                <a:gd name="T13" fmla="*/ T12 w 96"/>
                <a:gd name="T14" fmla="+- 0 974 974"/>
                <a:gd name="T15" fmla="*/ 974 h 28"/>
                <a:gd name="T16" fmla="+- 0 2608 2513"/>
                <a:gd name="T17" fmla="*/ T16 w 96"/>
                <a:gd name="T18" fmla="+- 0 974 974"/>
                <a:gd name="T19" fmla="*/ 974 h 28"/>
                <a:gd name="T20" fmla="+- 0 2596 2513"/>
                <a:gd name="T21" fmla="*/ T20 w 96"/>
                <a:gd name="T22" fmla="+- 0 974 974"/>
                <a:gd name="T23" fmla="*/ 974 h 28"/>
                <a:gd name="T24" fmla="+- 0 2598 2513"/>
                <a:gd name="T25" fmla="*/ T24 w 96"/>
                <a:gd name="T26" fmla="+- 0 1001 974"/>
                <a:gd name="T27" fmla="*/ 1001 h 28"/>
                <a:gd name="T28" fmla="+- 0 2608 2513"/>
                <a:gd name="T29" fmla="*/ T28 w 96"/>
                <a:gd name="T30" fmla="+- 0 974 974"/>
                <a:gd name="T31" fmla="*/ 974 h 28"/>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96" h="28">
                  <a:moveTo>
                    <a:pt x="13" y="0"/>
                  </a:moveTo>
                  <a:lnTo>
                    <a:pt x="0" y="0"/>
                  </a:lnTo>
                  <a:lnTo>
                    <a:pt x="11" y="27"/>
                  </a:lnTo>
                  <a:lnTo>
                    <a:pt x="13" y="0"/>
                  </a:lnTo>
                  <a:close/>
                  <a:moveTo>
                    <a:pt x="95" y="0"/>
                  </a:moveTo>
                  <a:lnTo>
                    <a:pt x="83" y="0"/>
                  </a:lnTo>
                  <a:lnTo>
                    <a:pt x="85" y="27"/>
                  </a:lnTo>
                  <a:lnTo>
                    <a:pt x="95" y="0"/>
                  </a:lnTo>
                  <a:close/>
                </a:path>
              </a:pathLst>
            </a:custGeom>
            <a:solidFill>
              <a:srgbClr val="DCF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7" name="Freeform 13">
              <a:extLst>
                <a:ext uri="{FF2B5EF4-FFF2-40B4-BE49-F238E27FC236}">
                  <a16:creationId xmlns:a16="http://schemas.microsoft.com/office/drawing/2014/main" id="{D0679191-DA46-45D3-8C05-D43A688DAF06}"/>
                </a:ext>
              </a:extLst>
            </p:cNvPr>
            <p:cNvSpPr>
              <a:spLocks/>
            </p:cNvSpPr>
            <p:nvPr/>
          </p:nvSpPr>
          <p:spPr bwMode="auto">
            <a:xfrm>
              <a:off x="2523" y="973"/>
              <a:ext cx="75" cy="123"/>
            </a:xfrm>
            <a:custGeom>
              <a:avLst/>
              <a:gdLst>
                <a:gd name="T0" fmla="+- 0 2596 2524"/>
                <a:gd name="T1" fmla="*/ T0 w 75"/>
                <a:gd name="T2" fmla="+- 0 974 974"/>
                <a:gd name="T3" fmla="*/ 974 h 123"/>
                <a:gd name="T4" fmla="+- 0 2526 2524"/>
                <a:gd name="T5" fmla="*/ T4 w 75"/>
                <a:gd name="T6" fmla="+- 0 974 974"/>
                <a:gd name="T7" fmla="*/ 974 h 123"/>
                <a:gd name="T8" fmla="+- 0 2524 2524"/>
                <a:gd name="T9" fmla="*/ T8 w 75"/>
                <a:gd name="T10" fmla="+- 0 1001 974"/>
                <a:gd name="T11" fmla="*/ 1001 h 123"/>
                <a:gd name="T12" fmla="+- 0 2561 2524"/>
                <a:gd name="T13" fmla="*/ T12 w 75"/>
                <a:gd name="T14" fmla="+- 0 1096 974"/>
                <a:gd name="T15" fmla="*/ 1096 h 123"/>
                <a:gd name="T16" fmla="+- 0 2598 2524"/>
                <a:gd name="T17" fmla="*/ T16 w 75"/>
                <a:gd name="T18" fmla="+- 0 1001 974"/>
                <a:gd name="T19" fmla="*/ 1001 h 123"/>
                <a:gd name="T20" fmla="+- 0 2596 2524"/>
                <a:gd name="T21" fmla="*/ T20 w 75"/>
                <a:gd name="T22" fmla="+- 0 974 974"/>
                <a:gd name="T23" fmla="*/ 974 h 123"/>
              </a:gdLst>
              <a:ahLst/>
              <a:cxnLst>
                <a:cxn ang="0">
                  <a:pos x="T1" y="T3"/>
                </a:cxn>
                <a:cxn ang="0">
                  <a:pos x="T5" y="T7"/>
                </a:cxn>
                <a:cxn ang="0">
                  <a:pos x="T9" y="T11"/>
                </a:cxn>
                <a:cxn ang="0">
                  <a:pos x="T13" y="T15"/>
                </a:cxn>
                <a:cxn ang="0">
                  <a:pos x="T17" y="T19"/>
                </a:cxn>
                <a:cxn ang="0">
                  <a:pos x="T21" y="T23"/>
                </a:cxn>
              </a:cxnLst>
              <a:rect l="0" t="0" r="r" b="b"/>
              <a:pathLst>
                <a:path w="75" h="123">
                  <a:moveTo>
                    <a:pt x="72" y="0"/>
                  </a:moveTo>
                  <a:lnTo>
                    <a:pt x="2" y="0"/>
                  </a:lnTo>
                  <a:lnTo>
                    <a:pt x="0" y="27"/>
                  </a:lnTo>
                  <a:lnTo>
                    <a:pt x="37" y="122"/>
                  </a:lnTo>
                  <a:lnTo>
                    <a:pt x="74" y="27"/>
                  </a:lnTo>
                  <a:lnTo>
                    <a:pt x="72" y="0"/>
                  </a:lnTo>
                  <a:close/>
                </a:path>
              </a:pathLst>
            </a:custGeom>
            <a:solidFill>
              <a:srgbClr val="C68C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8" name="AutoShape 12">
              <a:extLst>
                <a:ext uri="{FF2B5EF4-FFF2-40B4-BE49-F238E27FC236}">
                  <a16:creationId xmlns:a16="http://schemas.microsoft.com/office/drawing/2014/main" id="{5EEED6CB-39F8-41E4-94D6-5B83BF89C80B}"/>
                </a:ext>
              </a:extLst>
            </p:cNvPr>
            <p:cNvSpPr>
              <a:spLocks/>
            </p:cNvSpPr>
            <p:nvPr/>
          </p:nvSpPr>
          <p:spPr bwMode="auto">
            <a:xfrm>
              <a:off x="2060" y="973"/>
              <a:ext cx="1000" cy="317"/>
            </a:xfrm>
            <a:custGeom>
              <a:avLst/>
              <a:gdLst>
                <a:gd name="T0" fmla="+- 0 2084 2061"/>
                <a:gd name="T1" fmla="*/ T0 w 1000"/>
                <a:gd name="T2" fmla="+- 0 1058 974"/>
                <a:gd name="T3" fmla="*/ 1058 h 317"/>
                <a:gd name="T4" fmla="+- 0 2073 2061"/>
                <a:gd name="T5" fmla="*/ T4 w 1000"/>
                <a:gd name="T6" fmla="+- 0 1123 974"/>
                <a:gd name="T7" fmla="*/ 1123 h 317"/>
                <a:gd name="T8" fmla="+- 0 2066 2061"/>
                <a:gd name="T9" fmla="*/ T8 w 1000"/>
                <a:gd name="T10" fmla="+- 0 1184 974"/>
                <a:gd name="T11" fmla="*/ 1184 h 317"/>
                <a:gd name="T12" fmla="+- 0 2063 2061"/>
                <a:gd name="T13" fmla="*/ T12 w 1000"/>
                <a:gd name="T14" fmla="+- 0 1241 974"/>
                <a:gd name="T15" fmla="*/ 1241 h 317"/>
                <a:gd name="T16" fmla="+- 0 2061 2061"/>
                <a:gd name="T17" fmla="*/ T16 w 1000"/>
                <a:gd name="T18" fmla="+- 0 1291 974"/>
                <a:gd name="T19" fmla="*/ 1291 h 317"/>
                <a:gd name="T20" fmla="+- 0 2917 2061"/>
                <a:gd name="T21" fmla="*/ T20 w 1000"/>
                <a:gd name="T22" fmla="+- 0 1291 974"/>
                <a:gd name="T23" fmla="*/ 1291 h 317"/>
                <a:gd name="T24" fmla="+- 0 2084 2061"/>
                <a:gd name="T25" fmla="*/ T24 w 1000"/>
                <a:gd name="T26" fmla="+- 0 1058 974"/>
                <a:gd name="T27" fmla="*/ 1058 h 317"/>
                <a:gd name="T28" fmla="+- 0 2092 2061"/>
                <a:gd name="T29" fmla="*/ T28 w 1000"/>
                <a:gd name="T30" fmla="+- 0 1019 974"/>
                <a:gd name="T31" fmla="*/ 1019 h 317"/>
                <a:gd name="T32" fmla="+- 0 2091 2061"/>
                <a:gd name="T33" fmla="*/ T32 w 1000"/>
                <a:gd name="T34" fmla="+- 0 1025 974"/>
                <a:gd name="T35" fmla="*/ 1025 h 317"/>
                <a:gd name="T36" fmla="+- 0 2089 2061"/>
                <a:gd name="T37" fmla="*/ T36 w 1000"/>
                <a:gd name="T38" fmla="+- 0 1032 974"/>
                <a:gd name="T39" fmla="*/ 1032 h 317"/>
                <a:gd name="T40" fmla="+- 0 2088 2061"/>
                <a:gd name="T41" fmla="*/ T40 w 1000"/>
                <a:gd name="T42" fmla="+- 0 1039 974"/>
                <a:gd name="T43" fmla="*/ 1039 h 317"/>
                <a:gd name="T44" fmla="+- 0 2991 2061"/>
                <a:gd name="T45" fmla="*/ T44 w 1000"/>
                <a:gd name="T46" fmla="+- 0 1291 974"/>
                <a:gd name="T47" fmla="*/ 1291 h 317"/>
                <a:gd name="T48" fmla="+- 0 3060 2061"/>
                <a:gd name="T49" fmla="*/ T48 w 1000"/>
                <a:gd name="T50" fmla="+- 0 1291 974"/>
                <a:gd name="T51" fmla="*/ 1291 h 317"/>
                <a:gd name="T52" fmla="+- 0 3060 2061"/>
                <a:gd name="T53" fmla="*/ T52 w 1000"/>
                <a:gd name="T54" fmla="+- 0 1288 974"/>
                <a:gd name="T55" fmla="*/ 1288 h 317"/>
                <a:gd name="T56" fmla="+- 0 2092 2061"/>
                <a:gd name="T57" fmla="*/ T56 w 1000"/>
                <a:gd name="T58" fmla="+- 0 1019 974"/>
                <a:gd name="T59" fmla="*/ 1019 h 317"/>
                <a:gd name="T60" fmla="+- 0 2513 2061"/>
                <a:gd name="T61" fmla="*/ T60 w 1000"/>
                <a:gd name="T62" fmla="+- 0 974 974"/>
                <a:gd name="T63" fmla="*/ 974 h 317"/>
                <a:gd name="T64" fmla="+- 0 2104 2061"/>
                <a:gd name="T65" fmla="*/ T64 w 1000"/>
                <a:gd name="T66" fmla="+- 0 974 974"/>
                <a:gd name="T67" fmla="*/ 974 h 317"/>
                <a:gd name="T68" fmla="+- 0 2102 2061"/>
                <a:gd name="T69" fmla="*/ T68 w 1000"/>
                <a:gd name="T70" fmla="+- 0 981 974"/>
                <a:gd name="T71" fmla="*/ 981 h 317"/>
                <a:gd name="T72" fmla="+- 0 3059 2061"/>
                <a:gd name="T73" fmla="*/ T72 w 1000"/>
                <a:gd name="T74" fmla="+- 0 1247 974"/>
                <a:gd name="T75" fmla="*/ 1247 h 317"/>
                <a:gd name="T76" fmla="+- 0 3055 2061"/>
                <a:gd name="T77" fmla="*/ T76 w 1000"/>
                <a:gd name="T78" fmla="+- 0 1185 974"/>
                <a:gd name="T79" fmla="*/ 1185 h 317"/>
                <a:gd name="T80" fmla="+- 0 3047 2061"/>
                <a:gd name="T81" fmla="*/ T80 w 1000"/>
                <a:gd name="T82" fmla="+- 0 1117 974"/>
                <a:gd name="T83" fmla="*/ 1117 h 317"/>
                <a:gd name="T84" fmla="+- 0 3044 2061"/>
                <a:gd name="T85" fmla="*/ T84 w 1000"/>
                <a:gd name="T86" fmla="+- 0 1096 974"/>
                <a:gd name="T87" fmla="*/ 1096 h 317"/>
                <a:gd name="T88" fmla="+- 0 2561 2061"/>
                <a:gd name="T89" fmla="*/ T88 w 1000"/>
                <a:gd name="T90" fmla="+- 0 1096 974"/>
                <a:gd name="T91" fmla="*/ 1096 h 317"/>
                <a:gd name="T92" fmla="+- 0 2513 2061"/>
                <a:gd name="T93" fmla="*/ T92 w 1000"/>
                <a:gd name="T94" fmla="+- 0 974 974"/>
                <a:gd name="T95" fmla="*/ 974 h 317"/>
                <a:gd name="T96" fmla="+- 0 3017 2061"/>
                <a:gd name="T97" fmla="*/ T96 w 1000"/>
                <a:gd name="T98" fmla="+- 0 974 974"/>
                <a:gd name="T99" fmla="*/ 974 h 317"/>
                <a:gd name="T100" fmla="+- 0 2608 2061"/>
                <a:gd name="T101" fmla="*/ T100 w 1000"/>
                <a:gd name="T102" fmla="+- 0 974 974"/>
                <a:gd name="T103" fmla="*/ 974 h 317"/>
                <a:gd name="T104" fmla="+- 0 2561 2061"/>
                <a:gd name="T105" fmla="*/ T104 w 1000"/>
                <a:gd name="T106" fmla="+- 0 1096 974"/>
                <a:gd name="T107" fmla="*/ 1096 h 317"/>
                <a:gd name="T108" fmla="+- 0 3044 2061"/>
                <a:gd name="T109" fmla="*/ T108 w 1000"/>
                <a:gd name="T110" fmla="+- 0 1096 974"/>
                <a:gd name="T111" fmla="*/ 1096 h 317"/>
                <a:gd name="T112" fmla="+- 0 3035 2061"/>
                <a:gd name="T113" fmla="*/ T112 w 1000"/>
                <a:gd name="T114" fmla="+- 0 1045 974"/>
                <a:gd name="T115" fmla="*/ 1045 h 317"/>
                <a:gd name="T116" fmla="+- 0 3017 2061"/>
                <a:gd name="T117" fmla="*/ T116 w 1000"/>
                <a:gd name="T118" fmla="+- 0 974 974"/>
                <a:gd name="T119" fmla="*/ 974 h 31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Lst>
              <a:rect l="0" t="0" r="r" b="b"/>
              <a:pathLst>
                <a:path w="1000" h="317">
                  <a:moveTo>
                    <a:pt x="23" y="84"/>
                  </a:moveTo>
                  <a:lnTo>
                    <a:pt x="12" y="149"/>
                  </a:lnTo>
                  <a:lnTo>
                    <a:pt x="5" y="210"/>
                  </a:lnTo>
                  <a:lnTo>
                    <a:pt x="2" y="267"/>
                  </a:lnTo>
                  <a:lnTo>
                    <a:pt x="0" y="317"/>
                  </a:lnTo>
                  <a:lnTo>
                    <a:pt x="856" y="317"/>
                  </a:lnTo>
                  <a:lnTo>
                    <a:pt x="23" y="84"/>
                  </a:lnTo>
                  <a:close/>
                  <a:moveTo>
                    <a:pt x="31" y="45"/>
                  </a:moveTo>
                  <a:lnTo>
                    <a:pt x="30" y="51"/>
                  </a:lnTo>
                  <a:lnTo>
                    <a:pt x="28" y="58"/>
                  </a:lnTo>
                  <a:lnTo>
                    <a:pt x="27" y="65"/>
                  </a:lnTo>
                  <a:lnTo>
                    <a:pt x="930" y="317"/>
                  </a:lnTo>
                  <a:lnTo>
                    <a:pt x="999" y="317"/>
                  </a:lnTo>
                  <a:lnTo>
                    <a:pt x="999" y="314"/>
                  </a:lnTo>
                  <a:lnTo>
                    <a:pt x="31" y="45"/>
                  </a:lnTo>
                  <a:close/>
                  <a:moveTo>
                    <a:pt x="452" y="0"/>
                  </a:moveTo>
                  <a:lnTo>
                    <a:pt x="43" y="0"/>
                  </a:lnTo>
                  <a:lnTo>
                    <a:pt x="41" y="7"/>
                  </a:lnTo>
                  <a:lnTo>
                    <a:pt x="998" y="273"/>
                  </a:lnTo>
                  <a:lnTo>
                    <a:pt x="994" y="211"/>
                  </a:lnTo>
                  <a:lnTo>
                    <a:pt x="986" y="143"/>
                  </a:lnTo>
                  <a:lnTo>
                    <a:pt x="983" y="122"/>
                  </a:lnTo>
                  <a:lnTo>
                    <a:pt x="500" y="122"/>
                  </a:lnTo>
                  <a:lnTo>
                    <a:pt x="452" y="0"/>
                  </a:lnTo>
                  <a:close/>
                  <a:moveTo>
                    <a:pt x="956" y="0"/>
                  </a:moveTo>
                  <a:lnTo>
                    <a:pt x="547" y="0"/>
                  </a:lnTo>
                  <a:lnTo>
                    <a:pt x="500" y="122"/>
                  </a:lnTo>
                  <a:lnTo>
                    <a:pt x="983" y="122"/>
                  </a:lnTo>
                  <a:lnTo>
                    <a:pt x="974" y="71"/>
                  </a:lnTo>
                  <a:lnTo>
                    <a:pt x="956" y="0"/>
                  </a:lnTo>
                  <a:close/>
                </a:path>
              </a:pathLst>
            </a:custGeom>
            <a:solidFill>
              <a:srgbClr val="667B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pic>
          <p:nvPicPr>
            <p:cNvPr id="3083" name="Picture 11">
              <a:extLst>
                <a:ext uri="{FF2B5EF4-FFF2-40B4-BE49-F238E27FC236}">
                  <a16:creationId xmlns:a16="http://schemas.microsoft.com/office/drawing/2014/main" id="{DDD2C0AA-C6A0-49D1-B0E6-53E297AB58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6" y="973"/>
              <a:ext cx="304" cy="317"/>
            </a:xfrm>
            <a:prstGeom prst="rect">
              <a:avLst/>
            </a:prstGeom>
            <a:noFill/>
            <a:extLst>
              <a:ext uri="{909E8E84-426E-40DD-AFC4-6F175D3DCCD1}">
                <a14:hiddenFill xmlns:a14="http://schemas.microsoft.com/office/drawing/2010/main">
                  <a:solidFill>
                    <a:srgbClr val="FFFFFF"/>
                  </a:solidFill>
                </a14:hiddenFill>
              </a:ext>
            </a:extLst>
          </p:spPr>
        </p:pic>
        <p:sp>
          <p:nvSpPr>
            <p:cNvPr id="29" name="AutoShape 10">
              <a:extLst>
                <a:ext uri="{FF2B5EF4-FFF2-40B4-BE49-F238E27FC236}">
                  <a16:creationId xmlns:a16="http://schemas.microsoft.com/office/drawing/2014/main" id="{C42C6F6A-A868-4604-9F41-67EDBE064747}"/>
                </a:ext>
              </a:extLst>
            </p:cNvPr>
            <p:cNvSpPr>
              <a:spLocks/>
            </p:cNvSpPr>
            <p:nvPr/>
          </p:nvSpPr>
          <p:spPr bwMode="auto">
            <a:xfrm>
              <a:off x="1931" y="973"/>
              <a:ext cx="1284" cy="317"/>
            </a:xfrm>
            <a:custGeom>
              <a:avLst/>
              <a:gdLst>
                <a:gd name="T0" fmla="+- 0 3059 1931"/>
                <a:gd name="T1" fmla="*/ T0 w 1284"/>
                <a:gd name="T2" fmla="+- 0 1247 974"/>
                <a:gd name="T3" fmla="*/ 1247 h 317"/>
                <a:gd name="T4" fmla="+- 0 3059 1931"/>
                <a:gd name="T5" fmla="*/ T4 w 1284"/>
                <a:gd name="T6" fmla="+- 0 1258 974"/>
                <a:gd name="T7" fmla="*/ 1258 h 317"/>
                <a:gd name="T8" fmla="+- 0 3060 1931"/>
                <a:gd name="T9" fmla="*/ T8 w 1284"/>
                <a:gd name="T10" fmla="+- 0 1268 974"/>
                <a:gd name="T11" fmla="*/ 1268 h 317"/>
                <a:gd name="T12" fmla="+- 0 3060 1931"/>
                <a:gd name="T13" fmla="*/ T12 w 1284"/>
                <a:gd name="T14" fmla="+- 0 1279 974"/>
                <a:gd name="T15" fmla="*/ 1279 h 317"/>
                <a:gd name="T16" fmla="+- 0 3060 1931"/>
                <a:gd name="T17" fmla="*/ T16 w 1284"/>
                <a:gd name="T18" fmla="+- 0 1288 974"/>
                <a:gd name="T19" fmla="*/ 1288 h 317"/>
                <a:gd name="T20" fmla="+- 0 3068 1931"/>
                <a:gd name="T21" fmla="*/ T20 w 1284"/>
                <a:gd name="T22" fmla="+- 0 1291 974"/>
                <a:gd name="T23" fmla="*/ 1291 h 317"/>
                <a:gd name="T24" fmla="+- 0 3214 1931"/>
                <a:gd name="T25" fmla="*/ T24 w 1284"/>
                <a:gd name="T26" fmla="+- 0 1291 974"/>
                <a:gd name="T27" fmla="*/ 1291 h 317"/>
                <a:gd name="T28" fmla="+- 0 3059 1931"/>
                <a:gd name="T29" fmla="*/ T28 w 1284"/>
                <a:gd name="T30" fmla="+- 0 1247 974"/>
                <a:gd name="T31" fmla="*/ 1247 h 317"/>
                <a:gd name="T32" fmla="+- 0 2080 1931"/>
                <a:gd name="T33" fmla="*/ T32 w 1284"/>
                <a:gd name="T34" fmla="+- 0 974 974"/>
                <a:gd name="T35" fmla="*/ 974 h 317"/>
                <a:gd name="T36" fmla="+- 0 2076 1931"/>
                <a:gd name="T37" fmla="*/ T36 w 1284"/>
                <a:gd name="T38" fmla="+- 0 987 974"/>
                <a:gd name="T39" fmla="*/ 987 h 317"/>
                <a:gd name="T40" fmla="+- 0 2073 1931"/>
                <a:gd name="T41" fmla="*/ T40 w 1284"/>
                <a:gd name="T42" fmla="+- 0 999 974"/>
                <a:gd name="T43" fmla="*/ 999 h 317"/>
                <a:gd name="T44" fmla="+- 0 2070 1931"/>
                <a:gd name="T45" fmla="*/ T44 w 1284"/>
                <a:gd name="T46" fmla="+- 0 1012 974"/>
                <a:gd name="T47" fmla="*/ 1012 h 317"/>
                <a:gd name="T48" fmla="+- 0 2092 1931"/>
                <a:gd name="T49" fmla="*/ T48 w 1284"/>
                <a:gd name="T50" fmla="+- 0 1019 974"/>
                <a:gd name="T51" fmla="*/ 1019 h 317"/>
                <a:gd name="T52" fmla="+- 0 2095 1931"/>
                <a:gd name="T53" fmla="*/ T52 w 1284"/>
                <a:gd name="T54" fmla="+- 0 1006 974"/>
                <a:gd name="T55" fmla="*/ 1006 h 317"/>
                <a:gd name="T56" fmla="+- 0 2098 1931"/>
                <a:gd name="T57" fmla="*/ T56 w 1284"/>
                <a:gd name="T58" fmla="+- 0 993 974"/>
                <a:gd name="T59" fmla="*/ 993 h 317"/>
                <a:gd name="T60" fmla="+- 0 2102 1931"/>
                <a:gd name="T61" fmla="*/ T60 w 1284"/>
                <a:gd name="T62" fmla="+- 0 981 974"/>
                <a:gd name="T63" fmla="*/ 981 h 317"/>
                <a:gd name="T64" fmla="+- 0 2080 1931"/>
                <a:gd name="T65" fmla="*/ T64 w 1284"/>
                <a:gd name="T66" fmla="+- 0 974 974"/>
                <a:gd name="T67" fmla="*/ 974 h 317"/>
                <a:gd name="T68" fmla="+- 0 2069 1931"/>
                <a:gd name="T69" fmla="*/ T68 w 1284"/>
                <a:gd name="T70" fmla="+- 0 974 974"/>
                <a:gd name="T71" fmla="*/ 974 h 317"/>
                <a:gd name="T72" fmla="+- 0 1931 1931"/>
                <a:gd name="T73" fmla="*/ T72 w 1284"/>
                <a:gd name="T74" fmla="+- 0 974 974"/>
                <a:gd name="T75" fmla="*/ 974 h 317"/>
                <a:gd name="T76" fmla="+- 0 2060 1931"/>
                <a:gd name="T77" fmla="*/ T76 w 1284"/>
                <a:gd name="T78" fmla="+- 0 1010 974"/>
                <a:gd name="T79" fmla="*/ 1010 h 317"/>
                <a:gd name="T80" fmla="+- 0 2063 1931"/>
                <a:gd name="T81" fmla="*/ T80 w 1284"/>
                <a:gd name="T82" fmla="+- 0 997 974"/>
                <a:gd name="T83" fmla="*/ 997 h 317"/>
                <a:gd name="T84" fmla="+- 0 2066 1931"/>
                <a:gd name="T85" fmla="*/ T84 w 1284"/>
                <a:gd name="T86" fmla="+- 0 985 974"/>
                <a:gd name="T87" fmla="*/ 985 h 317"/>
                <a:gd name="T88" fmla="+- 0 2069 1931"/>
                <a:gd name="T89" fmla="*/ T88 w 1284"/>
                <a:gd name="T90" fmla="+- 0 974 974"/>
                <a:gd name="T91" fmla="*/ 974 h 31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1284" h="317">
                  <a:moveTo>
                    <a:pt x="1128" y="273"/>
                  </a:moveTo>
                  <a:lnTo>
                    <a:pt x="1128" y="284"/>
                  </a:lnTo>
                  <a:lnTo>
                    <a:pt x="1129" y="294"/>
                  </a:lnTo>
                  <a:lnTo>
                    <a:pt x="1129" y="305"/>
                  </a:lnTo>
                  <a:lnTo>
                    <a:pt x="1129" y="314"/>
                  </a:lnTo>
                  <a:lnTo>
                    <a:pt x="1137" y="317"/>
                  </a:lnTo>
                  <a:lnTo>
                    <a:pt x="1283" y="317"/>
                  </a:lnTo>
                  <a:lnTo>
                    <a:pt x="1128" y="273"/>
                  </a:lnTo>
                  <a:close/>
                  <a:moveTo>
                    <a:pt x="149" y="0"/>
                  </a:moveTo>
                  <a:lnTo>
                    <a:pt x="145" y="13"/>
                  </a:lnTo>
                  <a:lnTo>
                    <a:pt x="142" y="25"/>
                  </a:lnTo>
                  <a:lnTo>
                    <a:pt x="139" y="38"/>
                  </a:lnTo>
                  <a:lnTo>
                    <a:pt x="161" y="45"/>
                  </a:lnTo>
                  <a:lnTo>
                    <a:pt x="164" y="32"/>
                  </a:lnTo>
                  <a:lnTo>
                    <a:pt x="167" y="19"/>
                  </a:lnTo>
                  <a:lnTo>
                    <a:pt x="171" y="7"/>
                  </a:lnTo>
                  <a:lnTo>
                    <a:pt x="149" y="0"/>
                  </a:lnTo>
                  <a:close/>
                  <a:moveTo>
                    <a:pt x="138" y="0"/>
                  </a:moveTo>
                  <a:lnTo>
                    <a:pt x="0" y="0"/>
                  </a:lnTo>
                  <a:lnTo>
                    <a:pt x="129" y="36"/>
                  </a:lnTo>
                  <a:lnTo>
                    <a:pt x="132" y="23"/>
                  </a:lnTo>
                  <a:lnTo>
                    <a:pt x="135" y="11"/>
                  </a:lnTo>
                  <a:lnTo>
                    <a:pt x="138" y="0"/>
                  </a:lnTo>
                  <a:close/>
                </a:path>
              </a:pathLst>
            </a:custGeom>
            <a:solidFill>
              <a:srgbClr val="E9F4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30" name="Freeform 9">
              <a:extLst>
                <a:ext uri="{FF2B5EF4-FFF2-40B4-BE49-F238E27FC236}">
                  <a16:creationId xmlns:a16="http://schemas.microsoft.com/office/drawing/2014/main" id="{97490869-C63D-42D5-8570-1271C21E673A}"/>
                </a:ext>
              </a:extLst>
            </p:cNvPr>
            <p:cNvSpPr>
              <a:spLocks/>
            </p:cNvSpPr>
            <p:nvPr/>
          </p:nvSpPr>
          <p:spPr bwMode="auto">
            <a:xfrm>
              <a:off x="2092" y="980"/>
              <a:ext cx="969" cy="308"/>
            </a:xfrm>
            <a:custGeom>
              <a:avLst/>
              <a:gdLst>
                <a:gd name="T0" fmla="+- 0 2102 2092"/>
                <a:gd name="T1" fmla="*/ T0 w 969"/>
                <a:gd name="T2" fmla="+- 0 981 981"/>
                <a:gd name="T3" fmla="*/ 981 h 308"/>
                <a:gd name="T4" fmla="+- 0 2095 2092"/>
                <a:gd name="T5" fmla="*/ T4 w 969"/>
                <a:gd name="T6" fmla="+- 0 1006 981"/>
                <a:gd name="T7" fmla="*/ 1006 h 308"/>
                <a:gd name="T8" fmla="+- 0 2092 2092"/>
                <a:gd name="T9" fmla="*/ T8 w 969"/>
                <a:gd name="T10" fmla="+- 0 1019 981"/>
                <a:gd name="T11" fmla="*/ 1019 h 308"/>
                <a:gd name="T12" fmla="+- 0 3060 2092"/>
                <a:gd name="T13" fmla="*/ T12 w 969"/>
                <a:gd name="T14" fmla="+- 0 1288 981"/>
                <a:gd name="T15" fmla="*/ 1288 h 308"/>
                <a:gd name="T16" fmla="+- 0 3059 2092"/>
                <a:gd name="T17" fmla="*/ T16 w 969"/>
                <a:gd name="T18" fmla="+- 0 1247 981"/>
                <a:gd name="T19" fmla="*/ 1247 h 308"/>
                <a:gd name="T20" fmla="+- 0 2102 2092"/>
                <a:gd name="T21" fmla="*/ T20 w 969"/>
                <a:gd name="T22" fmla="+- 0 981 981"/>
                <a:gd name="T23" fmla="*/ 981 h 308"/>
              </a:gdLst>
              <a:ahLst/>
              <a:cxnLst>
                <a:cxn ang="0">
                  <a:pos x="T1" y="T3"/>
                </a:cxn>
                <a:cxn ang="0">
                  <a:pos x="T5" y="T7"/>
                </a:cxn>
                <a:cxn ang="0">
                  <a:pos x="T9" y="T11"/>
                </a:cxn>
                <a:cxn ang="0">
                  <a:pos x="T13" y="T15"/>
                </a:cxn>
                <a:cxn ang="0">
                  <a:pos x="T17" y="T19"/>
                </a:cxn>
                <a:cxn ang="0">
                  <a:pos x="T21" y="T23"/>
                </a:cxn>
              </a:cxnLst>
              <a:rect l="0" t="0" r="r" b="b"/>
              <a:pathLst>
                <a:path w="969" h="308">
                  <a:moveTo>
                    <a:pt x="10" y="0"/>
                  </a:moveTo>
                  <a:lnTo>
                    <a:pt x="3" y="25"/>
                  </a:lnTo>
                  <a:lnTo>
                    <a:pt x="0" y="38"/>
                  </a:lnTo>
                  <a:lnTo>
                    <a:pt x="968" y="307"/>
                  </a:lnTo>
                  <a:lnTo>
                    <a:pt x="967" y="266"/>
                  </a:lnTo>
                  <a:lnTo>
                    <a:pt x="10" y="0"/>
                  </a:lnTo>
                  <a:close/>
                </a:path>
              </a:pathLst>
            </a:custGeom>
            <a:solidFill>
              <a:srgbClr val="A3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31" name="Freeform 8">
              <a:extLst>
                <a:ext uri="{FF2B5EF4-FFF2-40B4-BE49-F238E27FC236}">
                  <a16:creationId xmlns:a16="http://schemas.microsoft.com/office/drawing/2014/main" id="{38EE0A7F-6E78-47A0-9627-1BB0C3E551BD}"/>
                </a:ext>
              </a:extLst>
            </p:cNvPr>
            <p:cNvSpPr>
              <a:spLocks/>
            </p:cNvSpPr>
            <p:nvPr/>
          </p:nvSpPr>
          <p:spPr bwMode="auto">
            <a:xfrm>
              <a:off x="2060" y="973"/>
              <a:ext cx="20" cy="39"/>
            </a:xfrm>
            <a:custGeom>
              <a:avLst/>
              <a:gdLst>
                <a:gd name="T0" fmla="+- 0 2077 2060"/>
                <a:gd name="T1" fmla="*/ T0 w 20"/>
                <a:gd name="T2" fmla="+- 0 974 974"/>
                <a:gd name="T3" fmla="*/ 974 h 39"/>
                <a:gd name="T4" fmla="+- 0 2069 2060"/>
                <a:gd name="T5" fmla="*/ T4 w 20"/>
                <a:gd name="T6" fmla="+- 0 974 974"/>
                <a:gd name="T7" fmla="*/ 974 h 39"/>
                <a:gd name="T8" fmla="+- 0 2066 2060"/>
                <a:gd name="T9" fmla="*/ T8 w 20"/>
                <a:gd name="T10" fmla="+- 0 985 974"/>
                <a:gd name="T11" fmla="*/ 985 h 39"/>
                <a:gd name="T12" fmla="+- 0 2063 2060"/>
                <a:gd name="T13" fmla="*/ T12 w 20"/>
                <a:gd name="T14" fmla="+- 0 997 974"/>
                <a:gd name="T15" fmla="*/ 997 h 39"/>
                <a:gd name="T16" fmla="+- 0 2060 2060"/>
                <a:gd name="T17" fmla="*/ T16 w 20"/>
                <a:gd name="T18" fmla="+- 0 1010 974"/>
                <a:gd name="T19" fmla="*/ 1010 h 39"/>
                <a:gd name="T20" fmla="+- 0 2070 2060"/>
                <a:gd name="T21" fmla="*/ T20 w 20"/>
                <a:gd name="T22" fmla="+- 0 1012 974"/>
                <a:gd name="T23" fmla="*/ 1012 h 39"/>
                <a:gd name="T24" fmla="+- 0 2073 2060"/>
                <a:gd name="T25" fmla="*/ T24 w 20"/>
                <a:gd name="T26" fmla="+- 0 999 974"/>
                <a:gd name="T27" fmla="*/ 999 h 39"/>
                <a:gd name="T28" fmla="+- 0 2076 2060"/>
                <a:gd name="T29" fmla="*/ T28 w 20"/>
                <a:gd name="T30" fmla="+- 0 987 974"/>
                <a:gd name="T31" fmla="*/ 987 h 39"/>
                <a:gd name="T32" fmla="+- 0 2080 2060"/>
                <a:gd name="T33" fmla="*/ T32 w 20"/>
                <a:gd name="T34" fmla="+- 0 974 974"/>
                <a:gd name="T35" fmla="*/ 974 h 39"/>
                <a:gd name="T36" fmla="+- 0 2077 2060"/>
                <a:gd name="T37" fmla="*/ T36 w 20"/>
                <a:gd name="T38" fmla="+- 0 974 974"/>
                <a:gd name="T39" fmla="*/ 974 h 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20" h="39">
                  <a:moveTo>
                    <a:pt x="17" y="0"/>
                  </a:moveTo>
                  <a:lnTo>
                    <a:pt x="9" y="0"/>
                  </a:lnTo>
                  <a:lnTo>
                    <a:pt x="6" y="11"/>
                  </a:lnTo>
                  <a:lnTo>
                    <a:pt x="3" y="23"/>
                  </a:lnTo>
                  <a:lnTo>
                    <a:pt x="0" y="36"/>
                  </a:lnTo>
                  <a:lnTo>
                    <a:pt x="10" y="38"/>
                  </a:lnTo>
                  <a:lnTo>
                    <a:pt x="13" y="25"/>
                  </a:lnTo>
                  <a:lnTo>
                    <a:pt x="16" y="13"/>
                  </a:lnTo>
                  <a:lnTo>
                    <a:pt x="20" y="0"/>
                  </a:lnTo>
                  <a:lnTo>
                    <a:pt x="17" y="0"/>
                  </a:lnTo>
                  <a:close/>
                </a:path>
              </a:pathLst>
            </a:custGeom>
            <a:solidFill>
              <a:srgbClr val="B1BB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8192" name="Freeform 7">
              <a:extLst>
                <a:ext uri="{FF2B5EF4-FFF2-40B4-BE49-F238E27FC236}">
                  <a16:creationId xmlns:a16="http://schemas.microsoft.com/office/drawing/2014/main" id="{45FE3674-9082-4279-A1E7-E5255B627E90}"/>
                </a:ext>
              </a:extLst>
            </p:cNvPr>
            <p:cNvSpPr>
              <a:spLocks/>
            </p:cNvSpPr>
            <p:nvPr/>
          </p:nvSpPr>
          <p:spPr bwMode="auto">
            <a:xfrm>
              <a:off x="2062" y="1032"/>
              <a:ext cx="26" cy="26"/>
            </a:xfrm>
            <a:custGeom>
              <a:avLst/>
              <a:gdLst>
                <a:gd name="T0" fmla="+- 0 2066 2062"/>
                <a:gd name="T1" fmla="*/ T0 w 26"/>
                <a:gd name="T2" fmla="+- 0 1033 1033"/>
                <a:gd name="T3" fmla="*/ 1033 h 26"/>
                <a:gd name="T4" fmla="+- 0 2065 2062"/>
                <a:gd name="T5" fmla="*/ T4 w 26"/>
                <a:gd name="T6" fmla="+- 0 1039 1033"/>
                <a:gd name="T7" fmla="*/ 1039 h 26"/>
                <a:gd name="T8" fmla="+- 0 2062 2062"/>
                <a:gd name="T9" fmla="*/ T8 w 26"/>
                <a:gd name="T10" fmla="+- 0 1052 1033"/>
                <a:gd name="T11" fmla="*/ 1052 h 26"/>
                <a:gd name="T12" fmla="+- 0 2084 2062"/>
                <a:gd name="T13" fmla="*/ T12 w 26"/>
                <a:gd name="T14" fmla="+- 0 1058 1033"/>
                <a:gd name="T15" fmla="*/ 1058 h 26"/>
                <a:gd name="T16" fmla="+- 0 2085 2062"/>
                <a:gd name="T17" fmla="*/ T16 w 26"/>
                <a:gd name="T18" fmla="+- 0 1052 1033"/>
                <a:gd name="T19" fmla="*/ 1052 h 26"/>
                <a:gd name="T20" fmla="+- 0 2088 2062"/>
                <a:gd name="T21" fmla="*/ T20 w 26"/>
                <a:gd name="T22" fmla="+- 0 1039 1033"/>
                <a:gd name="T23" fmla="*/ 1039 h 26"/>
                <a:gd name="T24" fmla="+- 0 2066 2062"/>
                <a:gd name="T25" fmla="*/ T24 w 26"/>
                <a:gd name="T26" fmla="+- 0 1033 1033"/>
                <a:gd name="T27" fmla="*/ 1033 h 26"/>
              </a:gdLst>
              <a:ahLst/>
              <a:cxnLst>
                <a:cxn ang="0">
                  <a:pos x="T1" y="T3"/>
                </a:cxn>
                <a:cxn ang="0">
                  <a:pos x="T5" y="T7"/>
                </a:cxn>
                <a:cxn ang="0">
                  <a:pos x="T9" y="T11"/>
                </a:cxn>
                <a:cxn ang="0">
                  <a:pos x="T13" y="T15"/>
                </a:cxn>
                <a:cxn ang="0">
                  <a:pos x="T17" y="T19"/>
                </a:cxn>
                <a:cxn ang="0">
                  <a:pos x="T21" y="T23"/>
                </a:cxn>
                <a:cxn ang="0">
                  <a:pos x="T25" y="T27"/>
                </a:cxn>
              </a:cxnLst>
              <a:rect l="0" t="0" r="r" b="b"/>
              <a:pathLst>
                <a:path w="26" h="26">
                  <a:moveTo>
                    <a:pt x="4" y="0"/>
                  </a:moveTo>
                  <a:lnTo>
                    <a:pt x="3" y="6"/>
                  </a:lnTo>
                  <a:lnTo>
                    <a:pt x="0" y="19"/>
                  </a:lnTo>
                  <a:lnTo>
                    <a:pt x="22" y="25"/>
                  </a:lnTo>
                  <a:lnTo>
                    <a:pt x="23" y="19"/>
                  </a:lnTo>
                  <a:lnTo>
                    <a:pt x="26" y="6"/>
                  </a:lnTo>
                  <a:lnTo>
                    <a:pt x="4" y="0"/>
                  </a:lnTo>
                  <a:close/>
                </a:path>
              </a:pathLst>
            </a:custGeom>
            <a:solidFill>
              <a:srgbClr val="E9F4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8193" name="Freeform 6">
              <a:extLst>
                <a:ext uri="{FF2B5EF4-FFF2-40B4-BE49-F238E27FC236}">
                  <a16:creationId xmlns:a16="http://schemas.microsoft.com/office/drawing/2014/main" id="{93542217-5AA5-4DEE-9856-1A4FCAF97780}"/>
                </a:ext>
              </a:extLst>
            </p:cNvPr>
            <p:cNvSpPr>
              <a:spLocks/>
            </p:cNvSpPr>
            <p:nvPr/>
          </p:nvSpPr>
          <p:spPr bwMode="auto">
            <a:xfrm>
              <a:off x="2083" y="1038"/>
              <a:ext cx="907" cy="252"/>
            </a:xfrm>
            <a:custGeom>
              <a:avLst/>
              <a:gdLst>
                <a:gd name="T0" fmla="+- 0 2088 2084"/>
                <a:gd name="T1" fmla="*/ T0 w 907"/>
                <a:gd name="T2" fmla="+- 0 1039 1039"/>
                <a:gd name="T3" fmla="*/ 1039 h 252"/>
                <a:gd name="T4" fmla="+- 0 2084 2084"/>
                <a:gd name="T5" fmla="*/ T4 w 907"/>
                <a:gd name="T6" fmla="+- 0 1058 1039"/>
                <a:gd name="T7" fmla="*/ 1058 h 252"/>
                <a:gd name="T8" fmla="+- 0 2917 2084"/>
                <a:gd name="T9" fmla="*/ T8 w 907"/>
                <a:gd name="T10" fmla="+- 0 1290 1039"/>
                <a:gd name="T11" fmla="*/ 1290 h 252"/>
                <a:gd name="T12" fmla="+- 0 2991 2084"/>
                <a:gd name="T13" fmla="*/ T12 w 907"/>
                <a:gd name="T14" fmla="+- 0 1290 1039"/>
                <a:gd name="T15" fmla="*/ 1290 h 252"/>
                <a:gd name="T16" fmla="+- 0 2088 2084"/>
                <a:gd name="T17" fmla="*/ T16 w 907"/>
                <a:gd name="T18" fmla="+- 0 1039 1039"/>
                <a:gd name="T19" fmla="*/ 1039 h 252"/>
              </a:gdLst>
              <a:ahLst/>
              <a:cxnLst>
                <a:cxn ang="0">
                  <a:pos x="T1" y="T3"/>
                </a:cxn>
                <a:cxn ang="0">
                  <a:pos x="T5" y="T7"/>
                </a:cxn>
                <a:cxn ang="0">
                  <a:pos x="T9" y="T11"/>
                </a:cxn>
                <a:cxn ang="0">
                  <a:pos x="T13" y="T15"/>
                </a:cxn>
                <a:cxn ang="0">
                  <a:pos x="T17" y="T19"/>
                </a:cxn>
              </a:cxnLst>
              <a:rect l="0" t="0" r="r" b="b"/>
              <a:pathLst>
                <a:path w="907" h="252">
                  <a:moveTo>
                    <a:pt x="4" y="0"/>
                  </a:moveTo>
                  <a:lnTo>
                    <a:pt x="0" y="19"/>
                  </a:lnTo>
                  <a:lnTo>
                    <a:pt x="833" y="251"/>
                  </a:lnTo>
                  <a:lnTo>
                    <a:pt x="907" y="251"/>
                  </a:lnTo>
                  <a:lnTo>
                    <a:pt x="4" y="0"/>
                  </a:lnTo>
                  <a:close/>
                </a:path>
              </a:pathLst>
            </a:custGeom>
            <a:solidFill>
              <a:srgbClr val="A3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8196" name="Freeform 5">
              <a:extLst>
                <a:ext uri="{FF2B5EF4-FFF2-40B4-BE49-F238E27FC236}">
                  <a16:creationId xmlns:a16="http://schemas.microsoft.com/office/drawing/2014/main" id="{7893B0BF-6745-4492-B9BE-2CF404963EB2}"/>
                </a:ext>
              </a:extLst>
            </p:cNvPr>
            <p:cNvSpPr>
              <a:spLocks/>
            </p:cNvSpPr>
            <p:nvPr/>
          </p:nvSpPr>
          <p:spPr bwMode="auto">
            <a:xfrm>
              <a:off x="1780" y="973"/>
              <a:ext cx="276" cy="76"/>
            </a:xfrm>
            <a:custGeom>
              <a:avLst/>
              <a:gdLst>
                <a:gd name="T0" fmla="+- 0 1854 1780"/>
                <a:gd name="T1" fmla="*/ T0 w 276"/>
                <a:gd name="T2" fmla="+- 0 974 974"/>
                <a:gd name="T3" fmla="*/ 974 h 76"/>
                <a:gd name="T4" fmla="+- 0 1780 1780"/>
                <a:gd name="T5" fmla="*/ T4 w 276"/>
                <a:gd name="T6" fmla="+- 0 974 974"/>
                <a:gd name="T7" fmla="*/ 974 h 76"/>
                <a:gd name="T8" fmla="+- 0 2052 1780"/>
                <a:gd name="T9" fmla="*/ T8 w 276"/>
                <a:gd name="T10" fmla="+- 0 1049 974"/>
                <a:gd name="T11" fmla="*/ 1049 h 76"/>
                <a:gd name="T12" fmla="+- 0 2056 1780"/>
                <a:gd name="T13" fmla="*/ T12 w 276"/>
                <a:gd name="T14" fmla="+- 0 1030 974"/>
                <a:gd name="T15" fmla="*/ 1030 h 76"/>
                <a:gd name="T16" fmla="+- 0 1854 1780"/>
                <a:gd name="T17" fmla="*/ T16 w 276"/>
                <a:gd name="T18" fmla="+- 0 974 974"/>
                <a:gd name="T19" fmla="*/ 974 h 76"/>
              </a:gdLst>
              <a:ahLst/>
              <a:cxnLst>
                <a:cxn ang="0">
                  <a:pos x="T1" y="T3"/>
                </a:cxn>
                <a:cxn ang="0">
                  <a:pos x="T5" y="T7"/>
                </a:cxn>
                <a:cxn ang="0">
                  <a:pos x="T9" y="T11"/>
                </a:cxn>
                <a:cxn ang="0">
                  <a:pos x="T13" y="T15"/>
                </a:cxn>
                <a:cxn ang="0">
                  <a:pos x="T17" y="T19"/>
                </a:cxn>
              </a:cxnLst>
              <a:rect l="0" t="0" r="r" b="b"/>
              <a:pathLst>
                <a:path w="276" h="76">
                  <a:moveTo>
                    <a:pt x="74" y="0"/>
                  </a:moveTo>
                  <a:lnTo>
                    <a:pt x="0" y="0"/>
                  </a:lnTo>
                  <a:lnTo>
                    <a:pt x="272" y="75"/>
                  </a:lnTo>
                  <a:lnTo>
                    <a:pt x="276" y="56"/>
                  </a:lnTo>
                  <a:lnTo>
                    <a:pt x="74" y="0"/>
                  </a:lnTo>
                  <a:close/>
                </a:path>
              </a:pathLst>
            </a:custGeom>
            <a:solidFill>
              <a:srgbClr val="E9F4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8197" name="Freeform 4">
              <a:extLst>
                <a:ext uri="{FF2B5EF4-FFF2-40B4-BE49-F238E27FC236}">
                  <a16:creationId xmlns:a16="http://schemas.microsoft.com/office/drawing/2014/main" id="{63595E45-0579-4900-9937-824D2D725180}"/>
                </a:ext>
              </a:extLst>
            </p:cNvPr>
            <p:cNvSpPr>
              <a:spLocks/>
            </p:cNvSpPr>
            <p:nvPr/>
          </p:nvSpPr>
          <p:spPr bwMode="auto">
            <a:xfrm>
              <a:off x="2052" y="1030"/>
              <a:ext cx="14" cy="23"/>
            </a:xfrm>
            <a:custGeom>
              <a:avLst/>
              <a:gdLst>
                <a:gd name="T0" fmla="+- 0 2056 2052"/>
                <a:gd name="T1" fmla="*/ T0 w 14"/>
                <a:gd name="T2" fmla="+- 0 1030 1030"/>
                <a:gd name="T3" fmla="*/ 1030 h 23"/>
                <a:gd name="T4" fmla="+- 0 2053 2052"/>
                <a:gd name="T5" fmla="*/ T4 w 14"/>
                <a:gd name="T6" fmla="+- 0 1043 1030"/>
                <a:gd name="T7" fmla="*/ 1043 h 23"/>
                <a:gd name="T8" fmla="+- 0 2052 2052"/>
                <a:gd name="T9" fmla="*/ T8 w 14"/>
                <a:gd name="T10" fmla="+- 0 1049 1030"/>
                <a:gd name="T11" fmla="*/ 1049 h 23"/>
                <a:gd name="T12" fmla="+- 0 2062 2052"/>
                <a:gd name="T13" fmla="*/ T12 w 14"/>
                <a:gd name="T14" fmla="+- 0 1052 1030"/>
                <a:gd name="T15" fmla="*/ 1052 h 23"/>
                <a:gd name="T16" fmla="+- 0 2065 2052"/>
                <a:gd name="T17" fmla="*/ T16 w 14"/>
                <a:gd name="T18" fmla="+- 0 1039 1030"/>
                <a:gd name="T19" fmla="*/ 1039 h 23"/>
                <a:gd name="T20" fmla="+- 0 2066 2052"/>
                <a:gd name="T21" fmla="*/ T20 w 14"/>
                <a:gd name="T22" fmla="+- 0 1033 1030"/>
                <a:gd name="T23" fmla="*/ 1033 h 23"/>
                <a:gd name="T24" fmla="+- 0 2056 2052"/>
                <a:gd name="T25" fmla="*/ T24 w 14"/>
                <a:gd name="T26" fmla="+- 0 1030 1030"/>
                <a:gd name="T27" fmla="*/ 1030 h 23"/>
              </a:gdLst>
              <a:ahLst/>
              <a:cxnLst>
                <a:cxn ang="0">
                  <a:pos x="T1" y="T3"/>
                </a:cxn>
                <a:cxn ang="0">
                  <a:pos x="T5" y="T7"/>
                </a:cxn>
                <a:cxn ang="0">
                  <a:pos x="T9" y="T11"/>
                </a:cxn>
                <a:cxn ang="0">
                  <a:pos x="T13" y="T15"/>
                </a:cxn>
                <a:cxn ang="0">
                  <a:pos x="T17" y="T19"/>
                </a:cxn>
                <a:cxn ang="0">
                  <a:pos x="T21" y="T23"/>
                </a:cxn>
                <a:cxn ang="0">
                  <a:pos x="T25" y="T27"/>
                </a:cxn>
              </a:cxnLst>
              <a:rect l="0" t="0" r="r" b="b"/>
              <a:pathLst>
                <a:path w="14" h="23">
                  <a:moveTo>
                    <a:pt x="4" y="0"/>
                  </a:moveTo>
                  <a:lnTo>
                    <a:pt x="1" y="13"/>
                  </a:lnTo>
                  <a:lnTo>
                    <a:pt x="0" y="19"/>
                  </a:lnTo>
                  <a:lnTo>
                    <a:pt x="10" y="22"/>
                  </a:lnTo>
                  <a:lnTo>
                    <a:pt x="13" y="9"/>
                  </a:lnTo>
                  <a:lnTo>
                    <a:pt x="14" y="3"/>
                  </a:lnTo>
                  <a:lnTo>
                    <a:pt x="4" y="0"/>
                  </a:lnTo>
                  <a:close/>
                </a:path>
              </a:pathLst>
            </a:custGeom>
            <a:solidFill>
              <a:srgbClr val="B1BB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8198" name="Freeform 3">
              <a:extLst>
                <a:ext uri="{FF2B5EF4-FFF2-40B4-BE49-F238E27FC236}">
                  <a16:creationId xmlns:a16="http://schemas.microsoft.com/office/drawing/2014/main" id="{39D5A447-62D8-42E1-8806-2FDBCD4C3871}"/>
                </a:ext>
              </a:extLst>
            </p:cNvPr>
            <p:cNvSpPr>
              <a:spLocks/>
            </p:cNvSpPr>
            <p:nvPr/>
          </p:nvSpPr>
          <p:spPr bwMode="auto">
            <a:xfrm>
              <a:off x="1776" y="1290"/>
              <a:ext cx="1569" cy="232"/>
            </a:xfrm>
            <a:custGeom>
              <a:avLst/>
              <a:gdLst>
                <a:gd name="T0" fmla="+- 0 3345 1776"/>
                <a:gd name="T1" fmla="*/ T0 w 1569"/>
                <a:gd name="T2" fmla="+- 0 1291 1291"/>
                <a:gd name="T3" fmla="*/ 1291 h 232"/>
                <a:gd name="T4" fmla="+- 0 1776 1776"/>
                <a:gd name="T5" fmla="*/ T4 w 1569"/>
                <a:gd name="T6" fmla="+- 0 1291 1291"/>
                <a:gd name="T7" fmla="*/ 1291 h 232"/>
                <a:gd name="T8" fmla="+- 0 1982 1776"/>
                <a:gd name="T9" fmla="*/ T8 w 1569"/>
                <a:gd name="T10" fmla="+- 0 1522 1291"/>
                <a:gd name="T11" fmla="*/ 1522 h 232"/>
                <a:gd name="T12" fmla="+- 0 3139 1776"/>
                <a:gd name="T13" fmla="*/ T12 w 1569"/>
                <a:gd name="T14" fmla="+- 0 1522 1291"/>
                <a:gd name="T15" fmla="*/ 1522 h 232"/>
                <a:gd name="T16" fmla="+- 0 3345 1776"/>
                <a:gd name="T17" fmla="*/ T16 w 1569"/>
                <a:gd name="T18" fmla="+- 0 1291 1291"/>
                <a:gd name="T19" fmla="*/ 1291 h 232"/>
              </a:gdLst>
              <a:ahLst/>
              <a:cxnLst>
                <a:cxn ang="0">
                  <a:pos x="T1" y="T3"/>
                </a:cxn>
                <a:cxn ang="0">
                  <a:pos x="T5" y="T7"/>
                </a:cxn>
                <a:cxn ang="0">
                  <a:pos x="T9" y="T11"/>
                </a:cxn>
                <a:cxn ang="0">
                  <a:pos x="T13" y="T15"/>
                </a:cxn>
                <a:cxn ang="0">
                  <a:pos x="T17" y="T19"/>
                </a:cxn>
              </a:cxnLst>
              <a:rect l="0" t="0" r="r" b="b"/>
              <a:pathLst>
                <a:path w="1569" h="232">
                  <a:moveTo>
                    <a:pt x="1569" y="0"/>
                  </a:moveTo>
                  <a:lnTo>
                    <a:pt x="0" y="0"/>
                  </a:lnTo>
                  <a:lnTo>
                    <a:pt x="206" y="231"/>
                  </a:lnTo>
                  <a:lnTo>
                    <a:pt x="1363" y="231"/>
                  </a:lnTo>
                  <a:lnTo>
                    <a:pt x="1569" y="0"/>
                  </a:lnTo>
                  <a:close/>
                </a:path>
              </a:pathLst>
            </a:custGeom>
            <a:solidFill>
              <a:srgbClr val="3A1B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8199" name="Rectangle 2">
              <a:extLst>
                <a:ext uri="{FF2B5EF4-FFF2-40B4-BE49-F238E27FC236}">
                  <a16:creationId xmlns:a16="http://schemas.microsoft.com/office/drawing/2014/main" id="{AE66CFF3-D1B3-44B1-9724-166003AF643C}"/>
                </a:ext>
              </a:extLst>
            </p:cNvPr>
            <p:cNvSpPr>
              <a:spLocks noChangeArrowheads="1"/>
            </p:cNvSpPr>
            <p:nvPr/>
          </p:nvSpPr>
          <p:spPr bwMode="auto">
            <a:xfrm>
              <a:off x="2014" y="1413"/>
              <a:ext cx="1094" cy="656"/>
            </a:xfrm>
            <a:prstGeom prst="rect">
              <a:avLst/>
            </a:prstGeom>
            <a:solidFill>
              <a:srgbClr val="6C48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grpSp>
      <p:sp>
        <p:nvSpPr>
          <p:cNvPr id="8201" name="Retângulo 8200">
            <a:extLst>
              <a:ext uri="{FF2B5EF4-FFF2-40B4-BE49-F238E27FC236}">
                <a16:creationId xmlns:a16="http://schemas.microsoft.com/office/drawing/2014/main" id="{FED7D84D-DDBA-400D-9753-D84AAF72AF86}"/>
              </a:ext>
            </a:extLst>
          </p:cNvPr>
          <p:cNvSpPr/>
          <p:nvPr/>
        </p:nvSpPr>
        <p:spPr>
          <a:xfrm>
            <a:off x="-1010918" y="2673665"/>
            <a:ext cx="10492444" cy="1665841"/>
          </a:xfrm>
          <a:prstGeom prst="rect">
            <a:avLst/>
          </a:prstGeom>
        </p:spPr>
        <p:txBody>
          <a:bodyPr wrap="square">
            <a:spAutoFit/>
          </a:bodyPr>
          <a:lstStyle/>
          <a:p>
            <a:pPr marL="1828800" marR="520700" algn="just">
              <a:lnSpc>
                <a:spcPct val="103000"/>
              </a:lnSpc>
              <a:spcBef>
                <a:spcPts val="1345"/>
              </a:spcBef>
              <a:spcAft>
                <a:spcPts val="0"/>
              </a:spcAft>
            </a:pPr>
            <a:r>
              <a:rPr lang="pt-PT" sz="2500"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O vereador,</a:t>
            </a:r>
            <a:r>
              <a:rPr lang="pt-PT" sz="2500" spc="-60"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pt-PT" sz="2500"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o</a:t>
            </a:r>
            <a:r>
              <a:rPr lang="pt-PT" sz="2500" spc="-60"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pt-PT" sz="2500"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prefeito</a:t>
            </a:r>
            <a:r>
              <a:rPr lang="pt-PT" sz="2500" spc="-60"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pt-PT" sz="2500"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e</a:t>
            </a:r>
            <a:r>
              <a:rPr lang="pt-PT" sz="2500" spc="-60"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pt-PT" sz="2500"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os</a:t>
            </a:r>
            <a:r>
              <a:rPr lang="pt-PT" sz="2500" spc="-60"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pt-PT" sz="2500"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cidadãos</a:t>
            </a:r>
            <a:r>
              <a:rPr lang="pt-PT" sz="2500" spc="-60"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pt-PT" sz="2500"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têm</a:t>
            </a:r>
            <a:r>
              <a:rPr lang="pt-PT" sz="2500" spc="-295"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pt-PT" sz="2500"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uma ideia dos assuntos que podem se</a:t>
            </a:r>
            <a:r>
              <a:rPr lang="pt-PT" sz="2500" spc="5"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pt-PT" sz="2500" spc="-20"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transformar</a:t>
            </a:r>
            <a:r>
              <a:rPr lang="pt-PT" sz="2500" spc="-85"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pt-PT" sz="2500" spc="-15"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em</a:t>
            </a:r>
            <a:r>
              <a:rPr lang="pt-PT" sz="2500" spc="-85"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pt-PT" sz="2500" spc="-15"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novas</a:t>
            </a:r>
            <a:r>
              <a:rPr lang="pt-PT" sz="2500" spc="-85"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pt-PT" sz="2500" spc="-15"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proposições</a:t>
            </a:r>
            <a:r>
              <a:rPr lang="pt-PT" sz="2500" spc="-85"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pt-PT" sz="2500" spc="-15"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ou</a:t>
            </a:r>
            <a:r>
              <a:rPr lang="pt-PT" sz="2500" spc="-85"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pt-PT" sz="2500" spc="-15"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na</a:t>
            </a:r>
            <a:r>
              <a:rPr lang="pt-PT" sz="2500" spc="-295"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pt-PT" sz="2500"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reformulação</a:t>
            </a:r>
            <a:r>
              <a:rPr lang="pt-PT" sz="2500" spc="-60"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pt-PT" sz="2500"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de</a:t>
            </a:r>
            <a:r>
              <a:rPr lang="pt-PT" sz="2500" spc="-60"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pt-PT" sz="2500"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leis</a:t>
            </a:r>
            <a:r>
              <a:rPr lang="pt-PT" sz="2500" spc="-55"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pt-PT" sz="2500"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já</a:t>
            </a:r>
            <a:r>
              <a:rPr lang="pt-PT" sz="2500" spc="-60"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pt-PT" sz="2500"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existentes.</a:t>
            </a:r>
            <a:endParaRPr lang="pt-BR" sz="2500" dirty="0">
              <a:solidFill>
                <a:schemeClr val="bg1"/>
              </a:solidFill>
              <a:latin typeface="Times New Roman" panose="02020603050405020304" pitchFamily="18" charset="0"/>
              <a:ea typeface="Cambria" panose="02040503050406030204" pitchFamily="18" charset="0"/>
              <a:cs typeface="Times New Roman" panose="02020603050405020304" pitchFamily="18" charset="0"/>
            </a:endParaRPr>
          </a:p>
          <a:p>
            <a:pPr>
              <a:spcAft>
                <a:spcPts val="0"/>
              </a:spcAft>
            </a:pPr>
            <a:r>
              <a:rPr lang="pt-PT" sz="2500"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endParaRPr lang="pt-BR" sz="2500" dirty="0">
              <a:solidFill>
                <a:schemeClr val="bg1"/>
              </a:solidFill>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8310957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0E57F-D8A8-BEC5-E4F2-AC17D1CB7B4E}"/>
            </a:ext>
          </a:extLst>
        </p:cNvPr>
        <p:cNvGrpSpPr/>
        <p:nvPr/>
      </p:nvGrpSpPr>
      <p:grpSpPr>
        <a:xfrm>
          <a:off x="0" y="0"/>
          <a:ext cx="0" cy="0"/>
          <a:chOff x="0" y="0"/>
          <a:chExt cx="0" cy="0"/>
        </a:xfrm>
      </p:grpSpPr>
      <p:sp>
        <p:nvSpPr>
          <p:cNvPr id="5" name="Título 4">
            <a:extLst>
              <a:ext uri="{FF2B5EF4-FFF2-40B4-BE49-F238E27FC236}">
                <a16:creationId xmlns:a16="http://schemas.microsoft.com/office/drawing/2014/main" id="{3A4DD93F-539A-FC7B-1CE2-B6577AA0DEFE}"/>
              </a:ext>
            </a:extLst>
          </p:cNvPr>
          <p:cNvSpPr>
            <a:spLocks noGrp="1"/>
          </p:cNvSpPr>
          <p:nvPr>
            <p:ph type="title"/>
          </p:nvPr>
        </p:nvSpPr>
        <p:spPr>
          <a:xfrm>
            <a:off x="760745" y="976449"/>
            <a:ext cx="10862218" cy="1424601"/>
          </a:xfrm>
        </p:spPr>
        <p:txBody>
          <a:bodyPr rtlCol="0">
            <a:normAutofit fontScale="90000"/>
          </a:bodyPr>
          <a:lstStyle/>
          <a:p>
            <a:br>
              <a:rPr lang="pt-BR" sz="2800" b="1" i="0" dirty="0">
                <a:solidFill>
                  <a:srgbClr val="505050"/>
                </a:solidFill>
                <a:effectLst/>
                <a:latin typeface="var(--campton)"/>
              </a:rPr>
            </a:br>
            <a:r>
              <a:rPr lang="pt-PT" sz="3300" dirty="0">
                <a:latin typeface="Times New Roman" panose="02020603050405020304" pitchFamily="18" charset="0"/>
                <a:cs typeface="Times New Roman" panose="02020603050405020304" pitchFamily="18" charset="0"/>
              </a:rPr>
              <a:t>COMO OS VEREADORES FAZEM AS LEIS?</a:t>
            </a:r>
            <a:br>
              <a:rPr lang="pt-BR" sz="3300" dirty="0">
                <a:latin typeface="Times New Roman" panose="02020603050405020304" pitchFamily="18" charset="0"/>
                <a:cs typeface="Times New Roman" panose="02020603050405020304" pitchFamily="18" charset="0"/>
              </a:rPr>
            </a:br>
            <a:br>
              <a:rPr lang="pt-BR" sz="3300" dirty="0">
                <a:latin typeface="Times New Roman" panose="02020603050405020304" pitchFamily="18" charset="0"/>
                <a:cs typeface="Times New Roman" panose="02020603050405020304" pitchFamily="18" charset="0"/>
              </a:rPr>
            </a:br>
            <a:br>
              <a:rPr lang="pt-BR" sz="2400" b="1" i="0" dirty="0">
                <a:solidFill>
                  <a:srgbClr val="505050"/>
                </a:solidFill>
                <a:effectLst/>
                <a:latin typeface="var(--campton)"/>
              </a:rPr>
            </a:br>
            <a:endParaRPr lang="pt-BR" sz="4890" b="1" i="0" dirty="0">
              <a:solidFill>
                <a:srgbClr val="182020"/>
              </a:solidFill>
              <a:effectLst/>
              <a:latin typeface="Times New Roman" panose="02020603050405020304" pitchFamily="18" charset="0"/>
              <a:cs typeface="Times New Roman" panose="02020603050405020304" pitchFamily="18" charset="0"/>
            </a:endParaRPr>
          </a:p>
        </p:txBody>
      </p:sp>
      <p:sp>
        <p:nvSpPr>
          <p:cNvPr id="6" name="Espaço Reservado para Texto 5">
            <a:extLst>
              <a:ext uri="{FF2B5EF4-FFF2-40B4-BE49-F238E27FC236}">
                <a16:creationId xmlns:a16="http://schemas.microsoft.com/office/drawing/2014/main" id="{82989EB9-0CC3-42AA-A4A7-CF2CD1511DEA}"/>
              </a:ext>
            </a:extLst>
          </p:cNvPr>
          <p:cNvSpPr>
            <a:spLocks noGrp="1"/>
          </p:cNvSpPr>
          <p:nvPr>
            <p:ph type="body" idx="1"/>
          </p:nvPr>
        </p:nvSpPr>
        <p:spPr>
          <a:xfrm>
            <a:off x="9453598" y="4751440"/>
            <a:ext cx="10453968" cy="4619069"/>
          </a:xfrm>
        </p:spPr>
        <p:txBody>
          <a:bodyPr rtlCol="0">
            <a:noAutofit/>
          </a:bodyPr>
          <a:lstStyle/>
          <a:p>
            <a:pPr marL="0" indent="0">
              <a:buNone/>
            </a:pPr>
            <a:endParaRPr lang="pt-BR" sz="2500" dirty="0">
              <a:latin typeface="Times New Roman" panose="02020603050405020304" pitchFamily="18" charset="0"/>
              <a:cs typeface="Times New Roman" panose="02020603050405020304" pitchFamily="18" charset="0"/>
            </a:endParaRPr>
          </a:p>
          <a:p>
            <a:endParaRPr lang="pt-BR" dirty="0"/>
          </a:p>
          <a:p>
            <a:endParaRPr lang="pt-BR" sz="2500" dirty="0">
              <a:latin typeface="Times New Roman" panose="02020603050405020304" pitchFamily="18" charset="0"/>
              <a:cs typeface="Times New Roman" panose="02020603050405020304" pitchFamily="18" charset="0"/>
            </a:endParaRPr>
          </a:p>
          <a:p>
            <a:pPr marL="0" indent="0" algn="just" fontAlgn="base">
              <a:buNone/>
            </a:pPr>
            <a:endParaRPr lang="pt-BR" sz="2500" dirty="0">
              <a:latin typeface="Times New Roman" panose="02020603050405020304" pitchFamily="18" charset="0"/>
              <a:cs typeface="Times New Roman" panose="02020603050405020304" pitchFamily="18" charset="0"/>
            </a:endParaRPr>
          </a:p>
        </p:txBody>
      </p:sp>
      <p:sp>
        <p:nvSpPr>
          <p:cNvPr id="7" name="Espaço Reservado para Conteúdo 4">
            <a:extLst>
              <a:ext uri="{FF2B5EF4-FFF2-40B4-BE49-F238E27FC236}">
                <a16:creationId xmlns:a16="http://schemas.microsoft.com/office/drawing/2014/main" id="{70487DB4-9CA6-BA1F-4000-737D94A22F3B}"/>
              </a:ext>
            </a:extLst>
          </p:cNvPr>
          <p:cNvSpPr>
            <a:spLocks noGrp="1"/>
          </p:cNvSpPr>
          <p:nvPr/>
        </p:nvSpPr>
        <p:spPr>
          <a:xfrm>
            <a:off x="964022" y="2808824"/>
            <a:ext cx="10154918" cy="3452327"/>
          </a:xfrm>
          <a:prstGeom prst="rect">
            <a:avLst/>
          </a:prstGeom>
        </p:spPr>
        <p:txBody>
          <a:bodyPr vert="horz" lIns="0" tIns="0" rIns="0" bIns="0" rtlCol="0" anchor="t" anchorCtr="0">
            <a:normAutofit/>
          </a:bodyPr>
          <a:lstStyle>
            <a:lvl1pPr marL="285750" indent="-285750" algn="l" defTabSz="914400" rtl="0" eaLnBrk="1" latinLnBrk="0" hangingPunct="1">
              <a:lnSpc>
                <a:spcPct val="100000"/>
              </a:lnSpc>
              <a:spcBef>
                <a:spcPts val="1000"/>
              </a:spcBef>
              <a:buFont typeface="Wingdings" panose="05000000000000000000" pitchFamily="2" charset="2"/>
              <a:buChar char="§"/>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endParaRPr lang="pt-BR" dirty="0"/>
          </a:p>
        </p:txBody>
      </p:sp>
      <p:sp>
        <p:nvSpPr>
          <p:cNvPr id="17" name="Retângulo 16">
            <a:extLst>
              <a:ext uri="{FF2B5EF4-FFF2-40B4-BE49-F238E27FC236}">
                <a16:creationId xmlns:a16="http://schemas.microsoft.com/office/drawing/2014/main" id="{1B4FE594-D177-7767-360F-858357760397}"/>
              </a:ext>
            </a:extLst>
          </p:cNvPr>
          <p:cNvSpPr/>
          <p:nvPr/>
        </p:nvSpPr>
        <p:spPr>
          <a:xfrm>
            <a:off x="892304" y="1463692"/>
            <a:ext cx="2330450" cy="76200"/>
          </a:xfrm>
          <a:prstGeom prst="rect">
            <a:avLst/>
          </a:prstGeom>
          <a:solidFill>
            <a:srgbClr val="F7A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1" name="Imagem 10" descr="Uma imagem contendo favo de mel, objeto, luz, tráfego&#10;&#10;Descrição gerada automaticamente">
            <a:extLst>
              <a:ext uri="{FF2B5EF4-FFF2-40B4-BE49-F238E27FC236}">
                <a16:creationId xmlns:a16="http://schemas.microsoft.com/office/drawing/2014/main" id="{D5016726-D642-2908-5F2F-A4F86D46BF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H="1">
            <a:off x="9153014" y="3859868"/>
            <a:ext cx="3958139" cy="2444072"/>
          </a:xfrm>
          <a:prstGeom prst="rect">
            <a:avLst/>
          </a:prstGeom>
        </p:spPr>
      </p:pic>
      <p:pic>
        <p:nvPicPr>
          <p:cNvPr id="10" name="Imagem 9" descr="Uma imagem contendo favo de mel, objeto, luz, tráfego&#10;&#10;Descrição gerada automaticamente">
            <a:extLst>
              <a:ext uri="{FF2B5EF4-FFF2-40B4-BE49-F238E27FC236}">
                <a16:creationId xmlns:a16="http://schemas.microsoft.com/office/drawing/2014/main" id="{0C17A3CA-3AC5-A081-5086-18B3F896EA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40000" flipH="1">
            <a:off x="9241379" y="-472588"/>
            <a:ext cx="3958139" cy="2444072"/>
          </a:xfrm>
          <a:prstGeom prst="rect">
            <a:avLst/>
          </a:prstGeom>
        </p:spPr>
      </p:pic>
      <p:sp>
        <p:nvSpPr>
          <p:cNvPr id="2" name="Rectangle 8">
            <a:extLst>
              <a:ext uri="{FF2B5EF4-FFF2-40B4-BE49-F238E27FC236}">
                <a16:creationId xmlns:a16="http://schemas.microsoft.com/office/drawing/2014/main" id="{CCA8BFDA-58D2-4FF6-AA9C-778A7505383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3" name="Rectangle 26">
            <a:extLst>
              <a:ext uri="{FF2B5EF4-FFF2-40B4-BE49-F238E27FC236}">
                <a16:creationId xmlns:a16="http://schemas.microsoft.com/office/drawing/2014/main" id="{9250F0BA-2C70-4CCD-A6B1-78C79F76F6A0}"/>
              </a:ext>
            </a:extLst>
          </p:cNvPr>
          <p:cNvSpPr>
            <a:spLocks noChangeArrowheads="1"/>
          </p:cNvSpPr>
          <p:nvPr/>
        </p:nvSpPr>
        <p:spPr bwMode="auto">
          <a:xfrm>
            <a:off x="8561294" y="321154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8201" name="Retângulo 8200">
            <a:extLst>
              <a:ext uri="{FF2B5EF4-FFF2-40B4-BE49-F238E27FC236}">
                <a16:creationId xmlns:a16="http://schemas.microsoft.com/office/drawing/2014/main" id="{FED7D84D-DDBA-400D-9753-D84AAF72AF86}"/>
              </a:ext>
            </a:extLst>
          </p:cNvPr>
          <p:cNvSpPr/>
          <p:nvPr/>
        </p:nvSpPr>
        <p:spPr>
          <a:xfrm>
            <a:off x="760745" y="2673665"/>
            <a:ext cx="5335256" cy="2785378"/>
          </a:xfrm>
          <a:prstGeom prst="rect">
            <a:avLst/>
          </a:prstGeom>
        </p:spPr>
        <p:txBody>
          <a:bodyPr wrap="square">
            <a:spAutoFit/>
          </a:bodyPr>
          <a:lstStyle/>
          <a:p>
            <a:pPr lvl="0" algn="just" eaLnBrk="0" fontAlgn="base" hangingPunct="0">
              <a:spcBef>
                <a:spcPct val="0"/>
              </a:spcBef>
              <a:spcAft>
                <a:spcPct val="0"/>
              </a:spcAft>
            </a:pPr>
            <a:r>
              <a:rPr lang="pt-PT" sz="2500"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endParaRPr lang="pt-PT" altLang="pt-BR" sz="2800" b="1" dirty="0">
              <a:solidFill>
                <a:schemeClr val="bg1"/>
              </a:solidFill>
              <a:latin typeface="Times New Roman" panose="02020603050405020304" pitchFamily="18" charset="0"/>
              <a:ea typeface="Cambria" panose="02040503050406030204" pitchFamily="18" charset="0"/>
              <a:cs typeface="Times New Roman" panose="02020603050405020304" pitchFamily="18" charset="0"/>
            </a:endParaRPr>
          </a:p>
          <a:p>
            <a:pPr lvl="0" algn="just" eaLnBrk="0" fontAlgn="base" hangingPunct="0">
              <a:spcBef>
                <a:spcPct val="0"/>
              </a:spcBef>
              <a:spcAft>
                <a:spcPct val="0"/>
              </a:spcAft>
            </a:pPr>
            <a:r>
              <a:rPr lang="pt-PT" altLang="pt-BR" sz="3000" b="1"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1º Passo</a:t>
            </a:r>
            <a:endParaRPr lang="pt-PT" altLang="pt-BR" sz="3000" b="1" dirty="0">
              <a:solidFill>
                <a:schemeClr val="bg1"/>
              </a:solidFill>
              <a:ea typeface="Cambria" panose="02040503050406030204" pitchFamily="18" charset="0"/>
              <a:cs typeface="Cambria" panose="02040503050406030204" pitchFamily="18" charset="0"/>
            </a:endParaRPr>
          </a:p>
          <a:p>
            <a:pPr lvl="0" algn="just" eaLnBrk="0" fontAlgn="base" hangingPunct="0">
              <a:spcBef>
                <a:spcPct val="0"/>
              </a:spcBef>
              <a:spcAft>
                <a:spcPct val="0"/>
              </a:spcAft>
            </a:pPr>
            <a:r>
              <a:rPr lang="pt-PT" altLang="pt-BR" sz="3000"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O projeto de lei é apresentado no Plenário da Câmara Municipal para </a:t>
            </a:r>
            <a:r>
              <a:rPr lang="pt-PT" sz="3000" dirty="0">
                <a:solidFill>
                  <a:schemeClr val="bg1"/>
                </a:solidFill>
              </a:rPr>
              <a:t>ser lido na sessão e depois publicado.</a:t>
            </a:r>
            <a:r>
              <a:rPr lang="pt-PT" altLang="pt-BR" sz="3000"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endParaRPr lang="pt-BR" sz="3000" dirty="0">
              <a:solidFill>
                <a:schemeClr val="bg1"/>
              </a:solidFill>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4" name="Imagem 3">
            <a:extLst>
              <a:ext uri="{FF2B5EF4-FFF2-40B4-BE49-F238E27FC236}">
                <a16:creationId xmlns:a16="http://schemas.microsoft.com/office/drawing/2014/main" id="{7492AB79-8193-4CE2-B183-F3A6C56882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5816" y="2920299"/>
            <a:ext cx="4190956" cy="3567545"/>
          </a:xfrm>
          <a:prstGeom prst="rect">
            <a:avLst/>
          </a:prstGeom>
        </p:spPr>
      </p:pic>
      <p:sp>
        <p:nvSpPr>
          <p:cNvPr id="8" name="Rectangle 24">
            <a:extLst>
              <a:ext uri="{FF2B5EF4-FFF2-40B4-BE49-F238E27FC236}">
                <a16:creationId xmlns:a16="http://schemas.microsoft.com/office/drawing/2014/main" id="{9EBC966A-6E2C-46C2-8755-6791869DBBC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702661" tIns="153939" rIns="91440" bIns="0" numCol="1" anchor="ctr" anchorCtr="0" compatLnSpc="1">
            <a:prstTxWarp prst="textNoShape">
              <a:avLst/>
            </a:prstTxWarp>
            <a:spAutoFit/>
          </a:bodyPr>
          <a:lstStyle/>
          <a:p>
            <a:endParaRPr lang="pt-BR"/>
          </a:p>
        </p:txBody>
      </p:sp>
      <p:sp>
        <p:nvSpPr>
          <p:cNvPr id="8213" name="Rectangle 26">
            <a:extLst>
              <a:ext uri="{FF2B5EF4-FFF2-40B4-BE49-F238E27FC236}">
                <a16:creationId xmlns:a16="http://schemas.microsoft.com/office/drawing/2014/main" id="{E21A35D6-049C-44C6-9057-2CF5E53F28CE}"/>
              </a:ext>
            </a:extLst>
          </p:cNvPr>
          <p:cNvSpPr>
            <a:spLocks noChangeArrowheads="1"/>
          </p:cNvSpPr>
          <p:nvPr/>
        </p:nvSpPr>
        <p:spPr bwMode="auto">
          <a:xfrm>
            <a:off x="4849505" y="318701"/>
            <a:ext cx="249299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PT" altLang="pt-BR" sz="1200" b="0" i="0" u="none" strike="noStrike" cap="none" normalizeH="0" baseline="0" dirty="0">
                <a:ln>
                  <a:noFill/>
                </a:ln>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ser lido na sessão e depois publicado.</a:t>
            </a:r>
            <a:endParaRPr kumimoji="0" lang="pt-PT" altLang="pt-B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585449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0E57F-D8A8-BEC5-E4F2-AC17D1CB7B4E}"/>
            </a:ext>
          </a:extLst>
        </p:cNvPr>
        <p:cNvGrpSpPr/>
        <p:nvPr/>
      </p:nvGrpSpPr>
      <p:grpSpPr>
        <a:xfrm>
          <a:off x="0" y="0"/>
          <a:ext cx="0" cy="0"/>
          <a:chOff x="0" y="0"/>
          <a:chExt cx="0" cy="0"/>
        </a:xfrm>
      </p:grpSpPr>
      <p:sp>
        <p:nvSpPr>
          <p:cNvPr id="5" name="Título 4">
            <a:extLst>
              <a:ext uri="{FF2B5EF4-FFF2-40B4-BE49-F238E27FC236}">
                <a16:creationId xmlns:a16="http://schemas.microsoft.com/office/drawing/2014/main" id="{3A4DD93F-539A-FC7B-1CE2-B6577AA0DEFE}"/>
              </a:ext>
            </a:extLst>
          </p:cNvPr>
          <p:cNvSpPr>
            <a:spLocks noGrp="1"/>
          </p:cNvSpPr>
          <p:nvPr>
            <p:ph type="title"/>
          </p:nvPr>
        </p:nvSpPr>
        <p:spPr>
          <a:xfrm>
            <a:off x="760745" y="976449"/>
            <a:ext cx="10862218" cy="1424601"/>
          </a:xfrm>
        </p:spPr>
        <p:txBody>
          <a:bodyPr rtlCol="0">
            <a:normAutofit fontScale="90000"/>
          </a:bodyPr>
          <a:lstStyle/>
          <a:p>
            <a:br>
              <a:rPr lang="pt-BR" sz="2800" b="1" i="0" dirty="0">
                <a:solidFill>
                  <a:srgbClr val="505050"/>
                </a:solidFill>
                <a:effectLst/>
                <a:latin typeface="var(--campton)"/>
              </a:rPr>
            </a:br>
            <a:r>
              <a:rPr lang="pt-PT" sz="3300" dirty="0">
                <a:latin typeface="Times New Roman" panose="02020603050405020304" pitchFamily="18" charset="0"/>
                <a:cs typeface="Times New Roman" panose="02020603050405020304" pitchFamily="18" charset="0"/>
              </a:rPr>
              <a:t>COMO OS VEREADORES FAZEM AS LEIS?</a:t>
            </a:r>
            <a:br>
              <a:rPr lang="pt-BR" sz="3300" dirty="0">
                <a:latin typeface="Times New Roman" panose="02020603050405020304" pitchFamily="18" charset="0"/>
                <a:cs typeface="Times New Roman" panose="02020603050405020304" pitchFamily="18" charset="0"/>
              </a:rPr>
            </a:br>
            <a:br>
              <a:rPr lang="pt-BR" sz="3300" dirty="0">
                <a:latin typeface="Times New Roman" panose="02020603050405020304" pitchFamily="18" charset="0"/>
                <a:cs typeface="Times New Roman" panose="02020603050405020304" pitchFamily="18" charset="0"/>
              </a:rPr>
            </a:br>
            <a:br>
              <a:rPr lang="pt-BR" sz="2400" b="1" i="0" dirty="0">
                <a:solidFill>
                  <a:srgbClr val="505050"/>
                </a:solidFill>
                <a:effectLst/>
                <a:latin typeface="var(--campton)"/>
              </a:rPr>
            </a:br>
            <a:endParaRPr lang="pt-BR" sz="4890" b="1" i="0" dirty="0">
              <a:solidFill>
                <a:srgbClr val="182020"/>
              </a:solidFill>
              <a:effectLst/>
              <a:latin typeface="Times New Roman" panose="02020603050405020304" pitchFamily="18" charset="0"/>
              <a:cs typeface="Times New Roman" panose="02020603050405020304" pitchFamily="18" charset="0"/>
            </a:endParaRPr>
          </a:p>
        </p:txBody>
      </p:sp>
      <p:sp>
        <p:nvSpPr>
          <p:cNvPr id="6" name="Espaço Reservado para Texto 5">
            <a:extLst>
              <a:ext uri="{FF2B5EF4-FFF2-40B4-BE49-F238E27FC236}">
                <a16:creationId xmlns:a16="http://schemas.microsoft.com/office/drawing/2014/main" id="{82989EB9-0CC3-42AA-A4A7-CF2CD1511DEA}"/>
              </a:ext>
            </a:extLst>
          </p:cNvPr>
          <p:cNvSpPr>
            <a:spLocks noGrp="1"/>
          </p:cNvSpPr>
          <p:nvPr>
            <p:ph type="body" idx="1"/>
          </p:nvPr>
        </p:nvSpPr>
        <p:spPr>
          <a:xfrm>
            <a:off x="9453598" y="4751440"/>
            <a:ext cx="10453968" cy="4619069"/>
          </a:xfrm>
        </p:spPr>
        <p:txBody>
          <a:bodyPr rtlCol="0">
            <a:noAutofit/>
          </a:bodyPr>
          <a:lstStyle/>
          <a:p>
            <a:pPr marL="0" indent="0">
              <a:buNone/>
            </a:pPr>
            <a:endParaRPr lang="pt-BR" sz="2500" dirty="0">
              <a:latin typeface="Times New Roman" panose="02020603050405020304" pitchFamily="18" charset="0"/>
              <a:cs typeface="Times New Roman" panose="02020603050405020304" pitchFamily="18" charset="0"/>
            </a:endParaRPr>
          </a:p>
          <a:p>
            <a:endParaRPr lang="pt-BR" dirty="0"/>
          </a:p>
          <a:p>
            <a:endParaRPr lang="pt-BR" sz="2500" dirty="0">
              <a:latin typeface="Times New Roman" panose="02020603050405020304" pitchFamily="18" charset="0"/>
              <a:cs typeface="Times New Roman" panose="02020603050405020304" pitchFamily="18" charset="0"/>
            </a:endParaRPr>
          </a:p>
          <a:p>
            <a:pPr marL="0" indent="0" algn="just" fontAlgn="base">
              <a:buNone/>
            </a:pPr>
            <a:endParaRPr lang="pt-BR" sz="2500" dirty="0">
              <a:latin typeface="Times New Roman" panose="02020603050405020304" pitchFamily="18" charset="0"/>
              <a:cs typeface="Times New Roman" panose="02020603050405020304" pitchFamily="18" charset="0"/>
            </a:endParaRPr>
          </a:p>
        </p:txBody>
      </p:sp>
      <p:sp>
        <p:nvSpPr>
          <p:cNvPr id="7" name="Espaço Reservado para Conteúdo 4">
            <a:extLst>
              <a:ext uri="{FF2B5EF4-FFF2-40B4-BE49-F238E27FC236}">
                <a16:creationId xmlns:a16="http://schemas.microsoft.com/office/drawing/2014/main" id="{70487DB4-9CA6-BA1F-4000-737D94A22F3B}"/>
              </a:ext>
            </a:extLst>
          </p:cNvPr>
          <p:cNvSpPr>
            <a:spLocks noGrp="1"/>
          </p:cNvSpPr>
          <p:nvPr/>
        </p:nvSpPr>
        <p:spPr>
          <a:xfrm>
            <a:off x="964022" y="2808824"/>
            <a:ext cx="10154918" cy="3452327"/>
          </a:xfrm>
          <a:prstGeom prst="rect">
            <a:avLst/>
          </a:prstGeom>
        </p:spPr>
        <p:txBody>
          <a:bodyPr vert="horz" lIns="0" tIns="0" rIns="0" bIns="0" rtlCol="0" anchor="t" anchorCtr="0">
            <a:normAutofit/>
          </a:bodyPr>
          <a:lstStyle>
            <a:lvl1pPr marL="285750" indent="-285750" algn="l" defTabSz="914400" rtl="0" eaLnBrk="1" latinLnBrk="0" hangingPunct="1">
              <a:lnSpc>
                <a:spcPct val="100000"/>
              </a:lnSpc>
              <a:spcBef>
                <a:spcPts val="1000"/>
              </a:spcBef>
              <a:buFont typeface="Wingdings" panose="05000000000000000000" pitchFamily="2" charset="2"/>
              <a:buChar char="§"/>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endParaRPr lang="pt-BR" dirty="0"/>
          </a:p>
        </p:txBody>
      </p:sp>
      <p:sp>
        <p:nvSpPr>
          <p:cNvPr id="17" name="Retângulo 16">
            <a:extLst>
              <a:ext uri="{FF2B5EF4-FFF2-40B4-BE49-F238E27FC236}">
                <a16:creationId xmlns:a16="http://schemas.microsoft.com/office/drawing/2014/main" id="{1B4FE594-D177-7767-360F-858357760397}"/>
              </a:ext>
            </a:extLst>
          </p:cNvPr>
          <p:cNvSpPr/>
          <p:nvPr/>
        </p:nvSpPr>
        <p:spPr>
          <a:xfrm>
            <a:off x="892304" y="1463692"/>
            <a:ext cx="2330450" cy="76200"/>
          </a:xfrm>
          <a:prstGeom prst="rect">
            <a:avLst/>
          </a:prstGeom>
          <a:solidFill>
            <a:srgbClr val="F7A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1" name="Imagem 10" descr="Uma imagem contendo favo de mel, objeto, luz, tráfego&#10;&#10;Descrição gerada automaticamente">
            <a:extLst>
              <a:ext uri="{FF2B5EF4-FFF2-40B4-BE49-F238E27FC236}">
                <a16:creationId xmlns:a16="http://schemas.microsoft.com/office/drawing/2014/main" id="{D5016726-D642-2908-5F2F-A4F86D46BF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H="1">
            <a:off x="9153014" y="3859868"/>
            <a:ext cx="3958139" cy="2444072"/>
          </a:xfrm>
          <a:prstGeom prst="rect">
            <a:avLst/>
          </a:prstGeom>
        </p:spPr>
      </p:pic>
      <p:pic>
        <p:nvPicPr>
          <p:cNvPr id="10" name="Imagem 9" descr="Uma imagem contendo favo de mel, objeto, luz, tráfego&#10;&#10;Descrição gerada automaticamente">
            <a:extLst>
              <a:ext uri="{FF2B5EF4-FFF2-40B4-BE49-F238E27FC236}">
                <a16:creationId xmlns:a16="http://schemas.microsoft.com/office/drawing/2014/main" id="{0C17A3CA-3AC5-A081-5086-18B3F896EA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40000" flipH="1">
            <a:off x="9241379" y="-472588"/>
            <a:ext cx="3958139" cy="2444072"/>
          </a:xfrm>
          <a:prstGeom prst="rect">
            <a:avLst/>
          </a:prstGeom>
        </p:spPr>
      </p:pic>
      <p:sp>
        <p:nvSpPr>
          <p:cNvPr id="2" name="Rectangle 8">
            <a:extLst>
              <a:ext uri="{FF2B5EF4-FFF2-40B4-BE49-F238E27FC236}">
                <a16:creationId xmlns:a16="http://schemas.microsoft.com/office/drawing/2014/main" id="{CCA8BFDA-58D2-4FF6-AA9C-778A7505383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3" name="Rectangle 26">
            <a:extLst>
              <a:ext uri="{FF2B5EF4-FFF2-40B4-BE49-F238E27FC236}">
                <a16:creationId xmlns:a16="http://schemas.microsoft.com/office/drawing/2014/main" id="{9250F0BA-2C70-4CCD-A6B1-78C79F76F6A0}"/>
              </a:ext>
            </a:extLst>
          </p:cNvPr>
          <p:cNvSpPr>
            <a:spLocks noChangeArrowheads="1"/>
          </p:cNvSpPr>
          <p:nvPr/>
        </p:nvSpPr>
        <p:spPr bwMode="auto">
          <a:xfrm>
            <a:off x="8561294" y="321154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8201" name="Retângulo 8200">
            <a:extLst>
              <a:ext uri="{FF2B5EF4-FFF2-40B4-BE49-F238E27FC236}">
                <a16:creationId xmlns:a16="http://schemas.microsoft.com/office/drawing/2014/main" id="{FED7D84D-DDBA-400D-9753-D84AAF72AF86}"/>
              </a:ext>
            </a:extLst>
          </p:cNvPr>
          <p:cNvSpPr/>
          <p:nvPr/>
        </p:nvSpPr>
        <p:spPr>
          <a:xfrm>
            <a:off x="760745" y="2673665"/>
            <a:ext cx="5335256" cy="4062651"/>
          </a:xfrm>
          <a:prstGeom prst="rect">
            <a:avLst/>
          </a:prstGeom>
        </p:spPr>
        <p:txBody>
          <a:bodyPr wrap="square">
            <a:spAutoFit/>
          </a:bodyPr>
          <a:lstStyle/>
          <a:p>
            <a:pPr lvl="0" algn="just" eaLnBrk="0" fontAlgn="base" hangingPunct="0">
              <a:spcBef>
                <a:spcPct val="0"/>
              </a:spcBef>
              <a:spcAft>
                <a:spcPct val="0"/>
              </a:spcAft>
            </a:pPr>
            <a:r>
              <a:rPr lang="pt-PT" sz="2000"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endParaRPr lang="pt-PT" altLang="pt-BR" sz="2000" b="1" dirty="0">
              <a:solidFill>
                <a:schemeClr val="bg1"/>
              </a:solidFill>
              <a:latin typeface="Times New Roman" panose="02020603050405020304" pitchFamily="18" charset="0"/>
              <a:ea typeface="Cambria" panose="02040503050406030204" pitchFamily="18" charset="0"/>
              <a:cs typeface="Times New Roman" panose="02020603050405020304" pitchFamily="18" charset="0"/>
            </a:endParaRPr>
          </a:p>
          <a:p>
            <a:pPr algn="just"/>
            <a:r>
              <a:rPr lang="pt-PT" sz="2000" b="1" dirty="0">
                <a:solidFill>
                  <a:schemeClr val="bg1"/>
                </a:solidFill>
                <a:latin typeface="Times New Roman" panose="02020603050405020304" pitchFamily="18" charset="0"/>
                <a:cs typeface="Times New Roman" panose="02020603050405020304" pitchFamily="18" charset="0"/>
              </a:rPr>
              <a:t>2º Passo</a:t>
            </a:r>
            <a:endParaRPr lang="pt-BR" sz="2000" b="1" dirty="0">
              <a:solidFill>
                <a:schemeClr val="bg1"/>
              </a:solidFill>
              <a:latin typeface="Times New Roman" panose="02020603050405020304" pitchFamily="18" charset="0"/>
              <a:cs typeface="Times New Roman" panose="02020603050405020304" pitchFamily="18" charset="0"/>
            </a:endParaRPr>
          </a:p>
          <a:p>
            <a:pPr algn="just"/>
            <a:r>
              <a:rPr lang="pt-PT" sz="2000" dirty="0">
                <a:solidFill>
                  <a:schemeClr val="bg1"/>
                </a:solidFill>
                <a:latin typeface="Times New Roman" panose="02020603050405020304" pitchFamily="18" charset="0"/>
                <a:cs typeface="Times New Roman" panose="02020603050405020304" pitchFamily="18" charset="0"/>
              </a:rPr>
              <a:t>O presidente da Casa envia às Co- missões que emitem os pareceres sobre as matérias. Assim, o projeto de lei está pronto para ser inserido na Ordem do Dia.</a:t>
            </a:r>
          </a:p>
          <a:p>
            <a:pPr algn="just"/>
            <a:endParaRPr lang="pt-PT" sz="2000" dirty="0">
              <a:solidFill>
                <a:schemeClr val="bg1"/>
              </a:solidFill>
              <a:latin typeface="Times New Roman" panose="02020603050405020304" pitchFamily="18" charset="0"/>
              <a:cs typeface="Times New Roman" panose="02020603050405020304" pitchFamily="18" charset="0"/>
            </a:endParaRPr>
          </a:p>
          <a:p>
            <a:pPr algn="just"/>
            <a:r>
              <a:rPr lang="pt-PT" sz="2000" b="1" dirty="0">
                <a:solidFill>
                  <a:schemeClr val="bg1"/>
                </a:solidFill>
                <a:latin typeface="Times New Roman" panose="02020603050405020304" pitchFamily="18" charset="0"/>
                <a:cs typeface="Times New Roman" panose="02020603050405020304" pitchFamily="18" charset="0"/>
              </a:rPr>
              <a:t>3º Passo</a:t>
            </a:r>
            <a:endParaRPr lang="pt-BR" sz="2000" b="1" dirty="0">
              <a:solidFill>
                <a:schemeClr val="bg1"/>
              </a:solidFill>
              <a:latin typeface="Times New Roman" panose="02020603050405020304" pitchFamily="18" charset="0"/>
              <a:cs typeface="Times New Roman" panose="02020603050405020304" pitchFamily="18" charset="0"/>
            </a:endParaRPr>
          </a:p>
          <a:p>
            <a:pPr algn="just"/>
            <a:r>
              <a:rPr lang="pt-PT" sz="2000" dirty="0">
                <a:solidFill>
                  <a:schemeClr val="bg1"/>
                </a:solidFill>
                <a:latin typeface="Times New Roman" panose="02020603050405020304" pitchFamily="18" charset="0"/>
                <a:cs typeface="Times New Roman" panose="02020603050405020304" pitchFamily="18" charset="0"/>
              </a:rPr>
              <a:t>Uma vez colocada a proposição na Or- dem do Dia, os vereadores passam a discutir o projeto de lei podendo, in- clusive, apresentar emendas para me- lhoria do texto.</a:t>
            </a:r>
            <a:endParaRPr lang="pt-BR" sz="2000" dirty="0">
              <a:solidFill>
                <a:schemeClr val="bg1"/>
              </a:solidFill>
              <a:latin typeface="Times New Roman" panose="02020603050405020304" pitchFamily="18" charset="0"/>
              <a:cs typeface="Times New Roman" panose="02020603050405020304" pitchFamily="18" charset="0"/>
            </a:endParaRPr>
          </a:p>
          <a:p>
            <a:endParaRPr lang="pt-BR" dirty="0"/>
          </a:p>
        </p:txBody>
      </p:sp>
      <p:pic>
        <p:nvPicPr>
          <p:cNvPr id="4" name="Imagem 3">
            <a:extLst>
              <a:ext uri="{FF2B5EF4-FFF2-40B4-BE49-F238E27FC236}">
                <a16:creationId xmlns:a16="http://schemas.microsoft.com/office/drawing/2014/main" id="{7492AB79-8193-4CE2-B183-F3A6C56882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5816" y="2920299"/>
            <a:ext cx="4190956" cy="3567545"/>
          </a:xfrm>
          <a:prstGeom prst="rect">
            <a:avLst/>
          </a:prstGeom>
        </p:spPr>
      </p:pic>
      <p:sp>
        <p:nvSpPr>
          <p:cNvPr id="8" name="Rectangle 24">
            <a:extLst>
              <a:ext uri="{FF2B5EF4-FFF2-40B4-BE49-F238E27FC236}">
                <a16:creationId xmlns:a16="http://schemas.microsoft.com/office/drawing/2014/main" id="{9EBC966A-6E2C-46C2-8755-6791869DBBC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702661" tIns="153939" rIns="91440" bIns="0" numCol="1" anchor="ctr" anchorCtr="0" compatLnSpc="1">
            <a:prstTxWarp prst="textNoShape">
              <a:avLst/>
            </a:prstTxWarp>
            <a:spAutoFit/>
          </a:bodyPr>
          <a:lstStyle/>
          <a:p>
            <a:endParaRPr lang="pt-BR"/>
          </a:p>
        </p:txBody>
      </p:sp>
      <p:sp>
        <p:nvSpPr>
          <p:cNvPr id="8213" name="Rectangle 26">
            <a:extLst>
              <a:ext uri="{FF2B5EF4-FFF2-40B4-BE49-F238E27FC236}">
                <a16:creationId xmlns:a16="http://schemas.microsoft.com/office/drawing/2014/main" id="{E21A35D6-049C-44C6-9057-2CF5E53F28CE}"/>
              </a:ext>
            </a:extLst>
          </p:cNvPr>
          <p:cNvSpPr>
            <a:spLocks noChangeArrowheads="1"/>
          </p:cNvSpPr>
          <p:nvPr/>
        </p:nvSpPr>
        <p:spPr bwMode="auto">
          <a:xfrm>
            <a:off x="4849505" y="318701"/>
            <a:ext cx="249299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PT" altLang="pt-BR" sz="1200" b="0" i="0" u="none" strike="noStrike" cap="none" normalizeH="0" baseline="0" dirty="0">
                <a:ln>
                  <a:noFill/>
                </a:ln>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ser lido na sessão e depois publicado.</a:t>
            </a:r>
            <a:endParaRPr kumimoji="0" lang="pt-PT" altLang="pt-B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51960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20" name="Espaço Reservado para Imagem 19" descr="Close de Mudas em Preto e Branco "/>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a:stretch>
            <a:fillRect/>
          </a:stretch>
        </p:blipFill>
        <p:spPr>
          <a:xfrm>
            <a:off x="0" y="0"/>
            <a:ext cx="12192000" cy="6858000"/>
          </a:xfrm>
        </p:spPr>
      </p:pic>
      <p:sp>
        <p:nvSpPr>
          <p:cNvPr id="2" name="Título 1"/>
          <p:cNvSpPr>
            <a:spLocks noGrp="1"/>
          </p:cNvSpPr>
          <p:nvPr>
            <p:ph type="title"/>
          </p:nvPr>
        </p:nvSpPr>
        <p:spPr>
          <a:xfrm>
            <a:off x="6511151" y="916050"/>
            <a:ext cx="5344574" cy="2814317"/>
          </a:xfrm>
        </p:spPr>
        <p:txBody>
          <a:bodyPr rtlCol="0">
            <a:normAutofit/>
          </a:bodyPr>
          <a:lstStyle/>
          <a:p>
            <a:pPr algn="ctr"/>
            <a:r>
              <a:rPr lang="pt-PT" dirty="0"/>
              <a:t>POLITICAS PÚBLICAS AOS LEGISLATIVOS MUNICIPAIS</a:t>
            </a:r>
            <a:endParaRPr lang="pt-BR" dirty="0"/>
          </a:p>
        </p:txBody>
      </p:sp>
      <p:cxnSp>
        <p:nvCxnSpPr>
          <p:cNvPr id="6" name="Conector Reto 5"/>
          <p:cNvCxnSpPr/>
          <p:nvPr/>
        </p:nvCxnSpPr>
        <p:spPr>
          <a:xfrm>
            <a:off x="6511151" y="4037331"/>
            <a:ext cx="2133600" cy="3992"/>
          </a:xfrm>
          <a:prstGeom prst="line">
            <a:avLst/>
          </a:prstGeom>
          <a:ln w="101600">
            <a:solidFill>
              <a:srgbClr val="F7A520"/>
            </a:solidFill>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0E57F-D8A8-BEC5-E4F2-AC17D1CB7B4E}"/>
            </a:ext>
          </a:extLst>
        </p:cNvPr>
        <p:cNvGrpSpPr/>
        <p:nvPr/>
      </p:nvGrpSpPr>
      <p:grpSpPr>
        <a:xfrm>
          <a:off x="0" y="0"/>
          <a:ext cx="0" cy="0"/>
          <a:chOff x="0" y="0"/>
          <a:chExt cx="0" cy="0"/>
        </a:xfrm>
      </p:grpSpPr>
      <p:sp>
        <p:nvSpPr>
          <p:cNvPr id="5" name="Título 4">
            <a:extLst>
              <a:ext uri="{FF2B5EF4-FFF2-40B4-BE49-F238E27FC236}">
                <a16:creationId xmlns:a16="http://schemas.microsoft.com/office/drawing/2014/main" id="{3A4DD93F-539A-FC7B-1CE2-B6577AA0DEFE}"/>
              </a:ext>
            </a:extLst>
          </p:cNvPr>
          <p:cNvSpPr>
            <a:spLocks noGrp="1"/>
          </p:cNvSpPr>
          <p:nvPr>
            <p:ph type="title"/>
          </p:nvPr>
        </p:nvSpPr>
        <p:spPr>
          <a:xfrm>
            <a:off x="760745" y="976449"/>
            <a:ext cx="10862218" cy="1424601"/>
          </a:xfrm>
        </p:spPr>
        <p:txBody>
          <a:bodyPr rtlCol="0">
            <a:normAutofit fontScale="90000"/>
          </a:bodyPr>
          <a:lstStyle/>
          <a:p>
            <a:br>
              <a:rPr lang="pt-BR" sz="2800" b="1" i="0" dirty="0">
                <a:solidFill>
                  <a:srgbClr val="505050"/>
                </a:solidFill>
                <a:effectLst/>
                <a:latin typeface="var(--campton)"/>
              </a:rPr>
            </a:br>
            <a:r>
              <a:rPr lang="pt-PT" sz="3300" dirty="0">
                <a:latin typeface="Times New Roman" panose="02020603050405020304" pitchFamily="18" charset="0"/>
                <a:cs typeface="Times New Roman" panose="02020603050405020304" pitchFamily="18" charset="0"/>
              </a:rPr>
              <a:t>COMO OS VEREADORES FAZEM AS LEIS?</a:t>
            </a:r>
            <a:br>
              <a:rPr lang="pt-BR" sz="3300" dirty="0">
                <a:latin typeface="Times New Roman" panose="02020603050405020304" pitchFamily="18" charset="0"/>
                <a:cs typeface="Times New Roman" panose="02020603050405020304" pitchFamily="18" charset="0"/>
              </a:rPr>
            </a:br>
            <a:br>
              <a:rPr lang="pt-BR" sz="3300" dirty="0">
                <a:latin typeface="Times New Roman" panose="02020603050405020304" pitchFamily="18" charset="0"/>
                <a:cs typeface="Times New Roman" panose="02020603050405020304" pitchFamily="18" charset="0"/>
              </a:rPr>
            </a:br>
            <a:br>
              <a:rPr lang="pt-BR" sz="2400" b="1" i="0" dirty="0">
                <a:solidFill>
                  <a:srgbClr val="505050"/>
                </a:solidFill>
                <a:effectLst/>
                <a:latin typeface="var(--campton)"/>
              </a:rPr>
            </a:br>
            <a:endParaRPr lang="pt-BR" sz="4890" b="1" i="0" dirty="0">
              <a:solidFill>
                <a:srgbClr val="182020"/>
              </a:solidFill>
              <a:effectLst/>
              <a:latin typeface="Times New Roman" panose="02020603050405020304" pitchFamily="18" charset="0"/>
              <a:cs typeface="Times New Roman" panose="02020603050405020304" pitchFamily="18" charset="0"/>
            </a:endParaRPr>
          </a:p>
        </p:txBody>
      </p:sp>
      <p:sp>
        <p:nvSpPr>
          <p:cNvPr id="6" name="Espaço Reservado para Texto 5">
            <a:extLst>
              <a:ext uri="{FF2B5EF4-FFF2-40B4-BE49-F238E27FC236}">
                <a16:creationId xmlns:a16="http://schemas.microsoft.com/office/drawing/2014/main" id="{82989EB9-0CC3-42AA-A4A7-CF2CD1511DEA}"/>
              </a:ext>
            </a:extLst>
          </p:cNvPr>
          <p:cNvSpPr>
            <a:spLocks noGrp="1"/>
          </p:cNvSpPr>
          <p:nvPr>
            <p:ph type="body" idx="1"/>
          </p:nvPr>
        </p:nvSpPr>
        <p:spPr>
          <a:xfrm>
            <a:off x="9453598" y="4751440"/>
            <a:ext cx="10453968" cy="4619069"/>
          </a:xfrm>
        </p:spPr>
        <p:txBody>
          <a:bodyPr rtlCol="0">
            <a:noAutofit/>
          </a:bodyPr>
          <a:lstStyle/>
          <a:p>
            <a:pPr marL="0" indent="0">
              <a:buNone/>
            </a:pPr>
            <a:endParaRPr lang="pt-BR" sz="2500" dirty="0">
              <a:latin typeface="Times New Roman" panose="02020603050405020304" pitchFamily="18" charset="0"/>
              <a:cs typeface="Times New Roman" panose="02020603050405020304" pitchFamily="18" charset="0"/>
            </a:endParaRPr>
          </a:p>
          <a:p>
            <a:endParaRPr lang="pt-BR" dirty="0"/>
          </a:p>
          <a:p>
            <a:endParaRPr lang="pt-BR" sz="2500" dirty="0">
              <a:latin typeface="Times New Roman" panose="02020603050405020304" pitchFamily="18" charset="0"/>
              <a:cs typeface="Times New Roman" panose="02020603050405020304" pitchFamily="18" charset="0"/>
            </a:endParaRPr>
          </a:p>
          <a:p>
            <a:pPr marL="0" indent="0" algn="just" fontAlgn="base">
              <a:buNone/>
            </a:pPr>
            <a:endParaRPr lang="pt-BR" sz="2500" dirty="0">
              <a:latin typeface="Times New Roman" panose="02020603050405020304" pitchFamily="18" charset="0"/>
              <a:cs typeface="Times New Roman" panose="02020603050405020304" pitchFamily="18" charset="0"/>
            </a:endParaRPr>
          </a:p>
        </p:txBody>
      </p:sp>
      <p:sp>
        <p:nvSpPr>
          <p:cNvPr id="7" name="Espaço Reservado para Conteúdo 4">
            <a:extLst>
              <a:ext uri="{FF2B5EF4-FFF2-40B4-BE49-F238E27FC236}">
                <a16:creationId xmlns:a16="http://schemas.microsoft.com/office/drawing/2014/main" id="{70487DB4-9CA6-BA1F-4000-737D94A22F3B}"/>
              </a:ext>
            </a:extLst>
          </p:cNvPr>
          <p:cNvSpPr>
            <a:spLocks noGrp="1"/>
          </p:cNvSpPr>
          <p:nvPr/>
        </p:nvSpPr>
        <p:spPr>
          <a:xfrm>
            <a:off x="964022" y="2808824"/>
            <a:ext cx="10154918" cy="3452327"/>
          </a:xfrm>
          <a:prstGeom prst="rect">
            <a:avLst/>
          </a:prstGeom>
        </p:spPr>
        <p:txBody>
          <a:bodyPr vert="horz" lIns="0" tIns="0" rIns="0" bIns="0" rtlCol="0" anchor="t" anchorCtr="0">
            <a:normAutofit/>
          </a:bodyPr>
          <a:lstStyle>
            <a:lvl1pPr marL="285750" indent="-285750" algn="l" defTabSz="914400" rtl="0" eaLnBrk="1" latinLnBrk="0" hangingPunct="1">
              <a:lnSpc>
                <a:spcPct val="100000"/>
              </a:lnSpc>
              <a:spcBef>
                <a:spcPts val="1000"/>
              </a:spcBef>
              <a:buFont typeface="Wingdings" panose="05000000000000000000" pitchFamily="2" charset="2"/>
              <a:buChar char="§"/>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endParaRPr lang="pt-BR" dirty="0"/>
          </a:p>
        </p:txBody>
      </p:sp>
      <p:sp>
        <p:nvSpPr>
          <p:cNvPr id="17" name="Retângulo 16">
            <a:extLst>
              <a:ext uri="{FF2B5EF4-FFF2-40B4-BE49-F238E27FC236}">
                <a16:creationId xmlns:a16="http://schemas.microsoft.com/office/drawing/2014/main" id="{1B4FE594-D177-7767-360F-858357760397}"/>
              </a:ext>
            </a:extLst>
          </p:cNvPr>
          <p:cNvSpPr/>
          <p:nvPr/>
        </p:nvSpPr>
        <p:spPr>
          <a:xfrm>
            <a:off x="892304" y="1463692"/>
            <a:ext cx="2330450" cy="76200"/>
          </a:xfrm>
          <a:prstGeom prst="rect">
            <a:avLst/>
          </a:prstGeom>
          <a:solidFill>
            <a:srgbClr val="F7A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1" name="Imagem 10" descr="Uma imagem contendo favo de mel, objeto, luz, tráfego&#10;&#10;Descrição gerada automaticamente">
            <a:extLst>
              <a:ext uri="{FF2B5EF4-FFF2-40B4-BE49-F238E27FC236}">
                <a16:creationId xmlns:a16="http://schemas.microsoft.com/office/drawing/2014/main" id="{D5016726-D642-2908-5F2F-A4F86D46BF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H="1">
            <a:off x="9153014" y="3859868"/>
            <a:ext cx="3958139" cy="2444072"/>
          </a:xfrm>
          <a:prstGeom prst="rect">
            <a:avLst/>
          </a:prstGeom>
        </p:spPr>
      </p:pic>
      <p:pic>
        <p:nvPicPr>
          <p:cNvPr id="10" name="Imagem 9" descr="Uma imagem contendo favo de mel, objeto, luz, tráfego&#10;&#10;Descrição gerada automaticamente">
            <a:extLst>
              <a:ext uri="{FF2B5EF4-FFF2-40B4-BE49-F238E27FC236}">
                <a16:creationId xmlns:a16="http://schemas.microsoft.com/office/drawing/2014/main" id="{0C17A3CA-3AC5-A081-5086-18B3F896EA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40000" flipH="1">
            <a:off x="9241379" y="-472588"/>
            <a:ext cx="3958139" cy="2444072"/>
          </a:xfrm>
          <a:prstGeom prst="rect">
            <a:avLst/>
          </a:prstGeom>
        </p:spPr>
      </p:pic>
      <p:sp>
        <p:nvSpPr>
          <p:cNvPr id="2" name="Rectangle 8">
            <a:extLst>
              <a:ext uri="{FF2B5EF4-FFF2-40B4-BE49-F238E27FC236}">
                <a16:creationId xmlns:a16="http://schemas.microsoft.com/office/drawing/2014/main" id="{CCA8BFDA-58D2-4FF6-AA9C-778A7505383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3" name="Rectangle 26">
            <a:extLst>
              <a:ext uri="{FF2B5EF4-FFF2-40B4-BE49-F238E27FC236}">
                <a16:creationId xmlns:a16="http://schemas.microsoft.com/office/drawing/2014/main" id="{9250F0BA-2C70-4CCD-A6B1-78C79F76F6A0}"/>
              </a:ext>
            </a:extLst>
          </p:cNvPr>
          <p:cNvSpPr>
            <a:spLocks noChangeArrowheads="1"/>
          </p:cNvSpPr>
          <p:nvPr/>
        </p:nvSpPr>
        <p:spPr bwMode="auto">
          <a:xfrm>
            <a:off x="8561294" y="321154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8201" name="Retângulo 8200">
            <a:extLst>
              <a:ext uri="{FF2B5EF4-FFF2-40B4-BE49-F238E27FC236}">
                <a16:creationId xmlns:a16="http://schemas.microsoft.com/office/drawing/2014/main" id="{FED7D84D-DDBA-400D-9753-D84AAF72AF86}"/>
              </a:ext>
            </a:extLst>
          </p:cNvPr>
          <p:cNvSpPr/>
          <p:nvPr/>
        </p:nvSpPr>
        <p:spPr>
          <a:xfrm>
            <a:off x="760745" y="2673665"/>
            <a:ext cx="5335256" cy="3139321"/>
          </a:xfrm>
          <a:prstGeom prst="rect">
            <a:avLst/>
          </a:prstGeom>
        </p:spPr>
        <p:txBody>
          <a:bodyPr wrap="square">
            <a:spAutoFit/>
          </a:bodyPr>
          <a:lstStyle/>
          <a:p>
            <a:pPr algn="just"/>
            <a:r>
              <a:rPr lang="pt-PT" sz="2000"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pt-PT" sz="2000" b="1" dirty="0">
                <a:solidFill>
                  <a:schemeClr val="bg1"/>
                </a:solidFill>
                <a:latin typeface="Times New Roman" panose="02020603050405020304" pitchFamily="18" charset="0"/>
                <a:cs typeface="Times New Roman" panose="02020603050405020304" pitchFamily="18" charset="0"/>
              </a:rPr>
              <a:t>4º Passo</a:t>
            </a:r>
            <a:endParaRPr lang="pt-BR" sz="2000" b="1" dirty="0">
              <a:solidFill>
                <a:schemeClr val="bg1"/>
              </a:solidFill>
              <a:latin typeface="Times New Roman" panose="02020603050405020304" pitchFamily="18" charset="0"/>
              <a:cs typeface="Times New Roman" panose="02020603050405020304" pitchFamily="18" charset="0"/>
            </a:endParaRPr>
          </a:p>
          <a:p>
            <a:pPr algn="just"/>
            <a:r>
              <a:rPr lang="pt-PT" sz="2000" dirty="0">
                <a:solidFill>
                  <a:schemeClr val="bg1"/>
                </a:solidFill>
                <a:latin typeface="Times New Roman" panose="02020603050405020304" pitchFamily="18" charset="0"/>
                <a:cs typeface="Times New Roman" panose="02020603050405020304" pitchFamily="18" charset="0"/>
              </a:rPr>
              <a:t>Chegou a hora da votação! Os vere- adores são invioláveis por suas opi- niões, palavras e votos. É o que diz a Constituição Federal.</a:t>
            </a:r>
            <a:endParaRPr lang="pt-BR" sz="2000" dirty="0">
              <a:solidFill>
                <a:schemeClr val="bg1"/>
              </a:solidFill>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endParaRPr lang="pt-PT" sz="2000" dirty="0">
              <a:solidFill>
                <a:schemeClr val="bg1"/>
              </a:solidFill>
              <a:latin typeface="Times New Roman" panose="02020603050405020304" pitchFamily="18" charset="0"/>
              <a:cs typeface="Times New Roman" panose="02020603050405020304" pitchFamily="18" charset="0"/>
            </a:endParaRPr>
          </a:p>
          <a:p>
            <a:pPr algn="just"/>
            <a:r>
              <a:rPr lang="pt-PT" sz="2000" b="1" dirty="0">
                <a:solidFill>
                  <a:schemeClr val="bg1"/>
                </a:solidFill>
                <a:latin typeface="Times New Roman" panose="02020603050405020304" pitchFamily="18" charset="0"/>
                <a:cs typeface="Times New Roman" panose="02020603050405020304" pitchFamily="18" charset="0"/>
              </a:rPr>
              <a:t>5º Passo</a:t>
            </a:r>
            <a:endParaRPr lang="pt-BR" sz="2000" b="1" dirty="0">
              <a:solidFill>
                <a:schemeClr val="bg1"/>
              </a:solidFill>
              <a:latin typeface="Times New Roman" panose="02020603050405020304" pitchFamily="18" charset="0"/>
              <a:cs typeface="Times New Roman" panose="02020603050405020304" pitchFamily="18" charset="0"/>
            </a:endParaRPr>
          </a:p>
          <a:p>
            <a:pPr algn="just"/>
            <a:r>
              <a:rPr lang="pt-PT" sz="2000" dirty="0">
                <a:solidFill>
                  <a:schemeClr val="bg1"/>
                </a:solidFill>
                <a:latin typeface="Times New Roman" panose="02020603050405020304" pitchFamily="18" charset="0"/>
                <a:cs typeface="Times New Roman" panose="02020603050405020304" pitchFamily="18" charset="0"/>
              </a:rPr>
              <a:t>O projeto de lei pode ser aprovado se obtiver maioria de votos dos vereado- res. Do contrário, será rejeitado e irá para o arquivo</a:t>
            </a:r>
            <a:endParaRPr lang="pt-BR" sz="2000" dirty="0">
              <a:solidFill>
                <a:schemeClr val="bg1"/>
              </a:solidFill>
              <a:latin typeface="Times New Roman" panose="02020603050405020304" pitchFamily="18" charset="0"/>
              <a:cs typeface="Times New Roman" panose="02020603050405020304" pitchFamily="18" charset="0"/>
            </a:endParaRPr>
          </a:p>
          <a:p>
            <a:endParaRPr lang="pt-BR" dirty="0"/>
          </a:p>
        </p:txBody>
      </p:sp>
      <p:pic>
        <p:nvPicPr>
          <p:cNvPr id="4" name="Imagem 3">
            <a:extLst>
              <a:ext uri="{FF2B5EF4-FFF2-40B4-BE49-F238E27FC236}">
                <a16:creationId xmlns:a16="http://schemas.microsoft.com/office/drawing/2014/main" id="{7492AB79-8193-4CE2-B183-F3A6C56882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5816" y="2920299"/>
            <a:ext cx="4190956" cy="3567545"/>
          </a:xfrm>
          <a:prstGeom prst="rect">
            <a:avLst/>
          </a:prstGeom>
        </p:spPr>
      </p:pic>
      <p:sp>
        <p:nvSpPr>
          <p:cNvPr id="8" name="Rectangle 24">
            <a:extLst>
              <a:ext uri="{FF2B5EF4-FFF2-40B4-BE49-F238E27FC236}">
                <a16:creationId xmlns:a16="http://schemas.microsoft.com/office/drawing/2014/main" id="{9EBC966A-6E2C-46C2-8755-6791869DBBC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702661" tIns="153939" rIns="91440" bIns="0" numCol="1" anchor="ctr" anchorCtr="0" compatLnSpc="1">
            <a:prstTxWarp prst="textNoShape">
              <a:avLst/>
            </a:prstTxWarp>
            <a:spAutoFit/>
          </a:bodyPr>
          <a:lstStyle/>
          <a:p>
            <a:endParaRPr lang="pt-BR"/>
          </a:p>
        </p:txBody>
      </p:sp>
      <p:sp>
        <p:nvSpPr>
          <p:cNvPr id="8213" name="Rectangle 26">
            <a:extLst>
              <a:ext uri="{FF2B5EF4-FFF2-40B4-BE49-F238E27FC236}">
                <a16:creationId xmlns:a16="http://schemas.microsoft.com/office/drawing/2014/main" id="{E21A35D6-049C-44C6-9057-2CF5E53F28CE}"/>
              </a:ext>
            </a:extLst>
          </p:cNvPr>
          <p:cNvSpPr>
            <a:spLocks noChangeArrowheads="1"/>
          </p:cNvSpPr>
          <p:nvPr/>
        </p:nvSpPr>
        <p:spPr bwMode="auto">
          <a:xfrm>
            <a:off x="4849505" y="318701"/>
            <a:ext cx="249299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PT" altLang="pt-BR" sz="1200" b="0" i="0" u="none" strike="noStrike" cap="none" normalizeH="0" baseline="0" dirty="0">
                <a:ln>
                  <a:noFill/>
                </a:ln>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ser lido na sessão e depois publicado.</a:t>
            </a:r>
            <a:endParaRPr kumimoji="0" lang="pt-PT" altLang="pt-B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249920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0E57F-D8A8-BEC5-E4F2-AC17D1CB7B4E}"/>
            </a:ext>
          </a:extLst>
        </p:cNvPr>
        <p:cNvGrpSpPr/>
        <p:nvPr/>
      </p:nvGrpSpPr>
      <p:grpSpPr>
        <a:xfrm>
          <a:off x="0" y="0"/>
          <a:ext cx="0" cy="0"/>
          <a:chOff x="0" y="0"/>
          <a:chExt cx="0" cy="0"/>
        </a:xfrm>
      </p:grpSpPr>
      <p:sp>
        <p:nvSpPr>
          <p:cNvPr id="5" name="Título 4">
            <a:extLst>
              <a:ext uri="{FF2B5EF4-FFF2-40B4-BE49-F238E27FC236}">
                <a16:creationId xmlns:a16="http://schemas.microsoft.com/office/drawing/2014/main" id="{3A4DD93F-539A-FC7B-1CE2-B6577AA0DEFE}"/>
              </a:ext>
            </a:extLst>
          </p:cNvPr>
          <p:cNvSpPr>
            <a:spLocks noGrp="1"/>
          </p:cNvSpPr>
          <p:nvPr>
            <p:ph type="title"/>
          </p:nvPr>
        </p:nvSpPr>
        <p:spPr>
          <a:xfrm>
            <a:off x="760745" y="976449"/>
            <a:ext cx="10862218" cy="1424601"/>
          </a:xfrm>
        </p:spPr>
        <p:txBody>
          <a:bodyPr rtlCol="0">
            <a:normAutofit fontScale="90000"/>
          </a:bodyPr>
          <a:lstStyle/>
          <a:p>
            <a:br>
              <a:rPr lang="pt-BR" sz="2800" b="1" i="0" dirty="0">
                <a:solidFill>
                  <a:srgbClr val="505050"/>
                </a:solidFill>
                <a:effectLst/>
                <a:latin typeface="var(--campton)"/>
              </a:rPr>
            </a:br>
            <a:r>
              <a:rPr lang="pt-PT" sz="3300" dirty="0">
                <a:latin typeface="Times New Roman" panose="02020603050405020304" pitchFamily="18" charset="0"/>
                <a:cs typeface="Times New Roman" panose="02020603050405020304" pitchFamily="18" charset="0"/>
              </a:rPr>
              <a:t>COMO OS VEREADORES FAZEM AS LEIS?</a:t>
            </a:r>
            <a:br>
              <a:rPr lang="pt-BR" sz="3300" dirty="0">
                <a:latin typeface="Times New Roman" panose="02020603050405020304" pitchFamily="18" charset="0"/>
                <a:cs typeface="Times New Roman" panose="02020603050405020304" pitchFamily="18" charset="0"/>
              </a:rPr>
            </a:br>
            <a:br>
              <a:rPr lang="pt-BR" sz="3300" dirty="0">
                <a:latin typeface="Times New Roman" panose="02020603050405020304" pitchFamily="18" charset="0"/>
                <a:cs typeface="Times New Roman" panose="02020603050405020304" pitchFamily="18" charset="0"/>
              </a:rPr>
            </a:br>
            <a:br>
              <a:rPr lang="pt-BR" sz="2400" b="1" i="0" dirty="0">
                <a:solidFill>
                  <a:srgbClr val="505050"/>
                </a:solidFill>
                <a:effectLst/>
                <a:latin typeface="var(--campton)"/>
              </a:rPr>
            </a:br>
            <a:endParaRPr lang="pt-BR" sz="4890" b="1" i="0" dirty="0">
              <a:solidFill>
                <a:srgbClr val="182020"/>
              </a:solidFill>
              <a:effectLst/>
              <a:latin typeface="Times New Roman" panose="02020603050405020304" pitchFamily="18" charset="0"/>
              <a:cs typeface="Times New Roman" panose="02020603050405020304" pitchFamily="18" charset="0"/>
            </a:endParaRPr>
          </a:p>
        </p:txBody>
      </p:sp>
      <p:sp>
        <p:nvSpPr>
          <p:cNvPr id="6" name="Espaço Reservado para Texto 5">
            <a:extLst>
              <a:ext uri="{FF2B5EF4-FFF2-40B4-BE49-F238E27FC236}">
                <a16:creationId xmlns:a16="http://schemas.microsoft.com/office/drawing/2014/main" id="{82989EB9-0CC3-42AA-A4A7-CF2CD1511DEA}"/>
              </a:ext>
            </a:extLst>
          </p:cNvPr>
          <p:cNvSpPr>
            <a:spLocks noGrp="1"/>
          </p:cNvSpPr>
          <p:nvPr>
            <p:ph type="body" idx="1"/>
          </p:nvPr>
        </p:nvSpPr>
        <p:spPr>
          <a:xfrm>
            <a:off x="9453598" y="4751440"/>
            <a:ext cx="10453968" cy="4619069"/>
          </a:xfrm>
        </p:spPr>
        <p:txBody>
          <a:bodyPr rtlCol="0">
            <a:noAutofit/>
          </a:bodyPr>
          <a:lstStyle/>
          <a:p>
            <a:pPr marL="0" indent="0">
              <a:buNone/>
            </a:pPr>
            <a:endParaRPr lang="pt-BR" sz="2500" dirty="0">
              <a:latin typeface="Times New Roman" panose="02020603050405020304" pitchFamily="18" charset="0"/>
              <a:cs typeface="Times New Roman" panose="02020603050405020304" pitchFamily="18" charset="0"/>
            </a:endParaRPr>
          </a:p>
          <a:p>
            <a:endParaRPr lang="pt-BR" dirty="0"/>
          </a:p>
          <a:p>
            <a:endParaRPr lang="pt-BR" sz="2500" dirty="0">
              <a:latin typeface="Times New Roman" panose="02020603050405020304" pitchFamily="18" charset="0"/>
              <a:cs typeface="Times New Roman" panose="02020603050405020304" pitchFamily="18" charset="0"/>
            </a:endParaRPr>
          </a:p>
          <a:p>
            <a:pPr marL="0" indent="0" algn="just" fontAlgn="base">
              <a:buNone/>
            </a:pPr>
            <a:endParaRPr lang="pt-BR" sz="2500" dirty="0">
              <a:latin typeface="Times New Roman" panose="02020603050405020304" pitchFamily="18" charset="0"/>
              <a:cs typeface="Times New Roman" panose="02020603050405020304" pitchFamily="18" charset="0"/>
            </a:endParaRPr>
          </a:p>
        </p:txBody>
      </p:sp>
      <p:sp>
        <p:nvSpPr>
          <p:cNvPr id="7" name="Espaço Reservado para Conteúdo 4">
            <a:extLst>
              <a:ext uri="{FF2B5EF4-FFF2-40B4-BE49-F238E27FC236}">
                <a16:creationId xmlns:a16="http://schemas.microsoft.com/office/drawing/2014/main" id="{70487DB4-9CA6-BA1F-4000-737D94A22F3B}"/>
              </a:ext>
            </a:extLst>
          </p:cNvPr>
          <p:cNvSpPr>
            <a:spLocks noGrp="1"/>
          </p:cNvSpPr>
          <p:nvPr/>
        </p:nvSpPr>
        <p:spPr>
          <a:xfrm>
            <a:off x="964022" y="2808824"/>
            <a:ext cx="10154918" cy="3452327"/>
          </a:xfrm>
          <a:prstGeom prst="rect">
            <a:avLst/>
          </a:prstGeom>
        </p:spPr>
        <p:txBody>
          <a:bodyPr vert="horz" lIns="0" tIns="0" rIns="0" bIns="0" rtlCol="0" anchor="t" anchorCtr="0">
            <a:normAutofit/>
          </a:bodyPr>
          <a:lstStyle>
            <a:lvl1pPr marL="285750" indent="-285750" algn="l" defTabSz="914400" rtl="0" eaLnBrk="1" latinLnBrk="0" hangingPunct="1">
              <a:lnSpc>
                <a:spcPct val="100000"/>
              </a:lnSpc>
              <a:spcBef>
                <a:spcPts val="1000"/>
              </a:spcBef>
              <a:buFont typeface="Wingdings" panose="05000000000000000000" pitchFamily="2" charset="2"/>
              <a:buChar char="§"/>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endParaRPr lang="pt-BR" dirty="0"/>
          </a:p>
        </p:txBody>
      </p:sp>
      <p:sp>
        <p:nvSpPr>
          <p:cNvPr id="17" name="Retângulo 16">
            <a:extLst>
              <a:ext uri="{FF2B5EF4-FFF2-40B4-BE49-F238E27FC236}">
                <a16:creationId xmlns:a16="http://schemas.microsoft.com/office/drawing/2014/main" id="{1B4FE594-D177-7767-360F-858357760397}"/>
              </a:ext>
            </a:extLst>
          </p:cNvPr>
          <p:cNvSpPr/>
          <p:nvPr/>
        </p:nvSpPr>
        <p:spPr>
          <a:xfrm>
            <a:off x="892304" y="1463692"/>
            <a:ext cx="2330450" cy="76200"/>
          </a:xfrm>
          <a:prstGeom prst="rect">
            <a:avLst/>
          </a:prstGeom>
          <a:solidFill>
            <a:srgbClr val="F7A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1" name="Imagem 10" descr="Uma imagem contendo favo de mel, objeto, luz, tráfego&#10;&#10;Descrição gerada automaticamente">
            <a:extLst>
              <a:ext uri="{FF2B5EF4-FFF2-40B4-BE49-F238E27FC236}">
                <a16:creationId xmlns:a16="http://schemas.microsoft.com/office/drawing/2014/main" id="{D5016726-D642-2908-5F2F-A4F86D46BF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H="1">
            <a:off x="9153014" y="3859868"/>
            <a:ext cx="3958139" cy="2444072"/>
          </a:xfrm>
          <a:prstGeom prst="rect">
            <a:avLst/>
          </a:prstGeom>
        </p:spPr>
      </p:pic>
      <p:pic>
        <p:nvPicPr>
          <p:cNvPr id="10" name="Imagem 9" descr="Uma imagem contendo favo de mel, objeto, luz, tráfego&#10;&#10;Descrição gerada automaticamente">
            <a:extLst>
              <a:ext uri="{FF2B5EF4-FFF2-40B4-BE49-F238E27FC236}">
                <a16:creationId xmlns:a16="http://schemas.microsoft.com/office/drawing/2014/main" id="{0C17A3CA-3AC5-A081-5086-18B3F896EA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40000" flipH="1">
            <a:off x="9241379" y="-472588"/>
            <a:ext cx="3958139" cy="2444072"/>
          </a:xfrm>
          <a:prstGeom prst="rect">
            <a:avLst/>
          </a:prstGeom>
        </p:spPr>
      </p:pic>
      <p:sp>
        <p:nvSpPr>
          <p:cNvPr id="2" name="Rectangle 8">
            <a:extLst>
              <a:ext uri="{FF2B5EF4-FFF2-40B4-BE49-F238E27FC236}">
                <a16:creationId xmlns:a16="http://schemas.microsoft.com/office/drawing/2014/main" id="{CCA8BFDA-58D2-4FF6-AA9C-778A7505383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3" name="Rectangle 26">
            <a:extLst>
              <a:ext uri="{FF2B5EF4-FFF2-40B4-BE49-F238E27FC236}">
                <a16:creationId xmlns:a16="http://schemas.microsoft.com/office/drawing/2014/main" id="{9250F0BA-2C70-4CCD-A6B1-78C79F76F6A0}"/>
              </a:ext>
            </a:extLst>
          </p:cNvPr>
          <p:cNvSpPr>
            <a:spLocks noChangeArrowheads="1"/>
          </p:cNvSpPr>
          <p:nvPr/>
        </p:nvSpPr>
        <p:spPr bwMode="auto">
          <a:xfrm>
            <a:off x="8561294" y="321154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8201" name="Retângulo 8200">
            <a:extLst>
              <a:ext uri="{FF2B5EF4-FFF2-40B4-BE49-F238E27FC236}">
                <a16:creationId xmlns:a16="http://schemas.microsoft.com/office/drawing/2014/main" id="{FED7D84D-DDBA-400D-9753-D84AAF72AF86}"/>
              </a:ext>
            </a:extLst>
          </p:cNvPr>
          <p:cNvSpPr/>
          <p:nvPr/>
        </p:nvSpPr>
        <p:spPr>
          <a:xfrm>
            <a:off x="760745" y="2673665"/>
            <a:ext cx="5335256" cy="4985980"/>
          </a:xfrm>
          <a:prstGeom prst="rect">
            <a:avLst/>
          </a:prstGeom>
        </p:spPr>
        <p:txBody>
          <a:bodyPr wrap="square">
            <a:spAutoFit/>
          </a:bodyPr>
          <a:lstStyle/>
          <a:p>
            <a:pPr algn="just"/>
            <a:r>
              <a:rPr lang="pt-PT" sz="2000" b="1" dirty="0">
                <a:solidFill>
                  <a:schemeClr val="bg1"/>
                </a:solidFill>
                <a:latin typeface="Times New Roman" panose="02020603050405020304" pitchFamily="18" charset="0"/>
                <a:cs typeface="Times New Roman" panose="02020603050405020304" pitchFamily="18" charset="0"/>
              </a:rPr>
              <a:t>6º Passo</a:t>
            </a:r>
            <a:endParaRPr lang="pt-BR" sz="2000" b="1" dirty="0">
              <a:solidFill>
                <a:schemeClr val="bg1"/>
              </a:solidFill>
              <a:latin typeface="Times New Roman" panose="02020603050405020304" pitchFamily="18" charset="0"/>
              <a:cs typeface="Times New Roman" panose="02020603050405020304" pitchFamily="18" charset="0"/>
            </a:endParaRPr>
          </a:p>
          <a:p>
            <a:pPr algn="just"/>
            <a:r>
              <a:rPr lang="pt-PT" sz="2000" dirty="0">
                <a:solidFill>
                  <a:schemeClr val="bg1"/>
                </a:solidFill>
                <a:latin typeface="Times New Roman" panose="02020603050405020304" pitchFamily="18" charset="0"/>
                <a:cs typeface="Times New Roman" panose="02020603050405020304" pitchFamily="18" charset="0"/>
              </a:rPr>
              <a:t>Com a aprovação, o presidente da Câ- mara declara que o projeto de lei se- guirá para a sanção do prefeito, com as devidas assinaturas dos vereado- res presentes (autógrafos).</a:t>
            </a:r>
          </a:p>
          <a:p>
            <a:pPr algn="just"/>
            <a:endParaRPr lang="pt-PT" sz="2000" dirty="0">
              <a:solidFill>
                <a:schemeClr val="bg1"/>
              </a:solidFill>
              <a:latin typeface="Times New Roman" panose="02020603050405020304" pitchFamily="18" charset="0"/>
              <a:cs typeface="Times New Roman" panose="02020603050405020304" pitchFamily="18" charset="0"/>
            </a:endParaRPr>
          </a:p>
          <a:p>
            <a:pPr algn="just"/>
            <a:r>
              <a:rPr lang="pt-PT" sz="2000" b="1" dirty="0">
                <a:solidFill>
                  <a:schemeClr val="bg1"/>
                </a:solidFill>
                <a:latin typeface="Times New Roman" panose="02020603050405020304" pitchFamily="18" charset="0"/>
                <a:cs typeface="Times New Roman" panose="02020603050405020304" pitchFamily="18" charset="0"/>
              </a:rPr>
              <a:t>7º Passo</a:t>
            </a:r>
            <a:endParaRPr lang="pt-BR" sz="2000" b="1" dirty="0">
              <a:solidFill>
                <a:schemeClr val="bg1"/>
              </a:solidFill>
              <a:latin typeface="Times New Roman" panose="02020603050405020304" pitchFamily="18" charset="0"/>
              <a:cs typeface="Times New Roman" panose="02020603050405020304" pitchFamily="18" charset="0"/>
            </a:endParaRPr>
          </a:p>
          <a:p>
            <a:pPr algn="just"/>
            <a:r>
              <a:rPr lang="pt-PT" sz="2000" dirty="0">
                <a:solidFill>
                  <a:schemeClr val="bg1"/>
                </a:solidFill>
                <a:latin typeface="Times New Roman" panose="02020603050405020304" pitchFamily="18" charset="0"/>
                <a:cs typeface="Times New Roman" panose="02020603050405020304" pitchFamily="18" charset="0"/>
              </a:rPr>
              <a:t>Pronto! O prefeito analisa o projeto de lei aprovado pelos vereadores. Ao con- cordar com o texto, o representante do Executivo no município sanciona a lei. Agora, se o prefeito não concordar com o projeto de lei aprovado pelos verea- dores, o mesmo será vetado</a:t>
            </a:r>
            <a:r>
              <a:rPr lang="pt-PT" sz="2000" b="1" dirty="0">
                <a:solidFill>
                  <a:schemeClr val="bg1"/>
                </a:solidFill>
                <a:latin typeface="Times New Roman" panose="02020603050405020304" pitchFamily="18" charset="0"/>
                <a:cs typeface="Times New Roman" panose="02020603050405020304" pitchFamily="18" charset="0"/>
              </a:rPr>
              <a:t>.</a:t>
            </a:r>
            <a:endParaRPr lang="pt-BR" sz="2000" dirty="0">
              <a:solidFill>
                <a:schemeClr val="bg1"/>
              </a:solidFill>
              <a:latin typeface="Times New Roman" panose="02020603050405020304" pitchFamily="18" charset="0"/>
              <a:cs typeface="Times New Roman" panose="02020603050405020304" pitchFamily="18" charset="0"/>
            </a:endParaRPr>
          </a:p>
          <a:p>
            <a:pPr algn="just"/>
            <a:endParaRPr lang="pt-BR" sz="2000" dirty="0">
              <a:solidFill>
                <a:schemeClr val="bg1"/>
              </a:solidFill>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endParaRPr lang="pt-PT" sz="2000" dirty="0">
              <a:solidFill>
                <a:schemeClr val="bg1"/>
              </a:solidFill>
              <a:latin typeface="Times New Roman" panose="02020603050405020304" pitchFamily="18" charset="0"/>
              <a:cs typeface="Times New Roman" panose="02020603050405020304" pitchFamily="18" charset="0"/>
            </a:endParaRPr>
          </a:p>
          <a:p>
            <a:endParaRPr lang="pt-BR" dirty="0"/>
          </a:p>
        </p:txBody>
      </p:sp>
      <p:pic>
        <p:nvPicPr>
          <p:cNvPr id="4" name="Imagem 3">
            <a:extLst>
              <a:ext uri="{FF2B5EF4-FFF2-40B4-BE49-F238E27FC236}">
                <a16:creationId xmlns:a16="http://schemas.microsoft.com/office/drawing/2014/main" id="{7492AB79-8193-4CE2-B183-F3A6C56882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5816" y="2920299"/>
            <a:ext cx="4190956" cy="3567545"/>
          </a:xfrm>
          <a:prstGeom prst="rect">
            <a:avLst/>
          </a:prstGeom>
        </p:spPr>
      </p:pic>
      <p:sp>
        <p:nvSpPr>
          <p:cNvPr id="8" name="Rectangle 24">
            <a:extLst>
              <a:ext uri="{FF2B5EF4-FFF2-40B4-BE49-F238E27FC236}">
                <a16:creationId xmlns:a16="http://schemas.microsoft.com/office/drawing/2014/main" id="{9EBC966A-6E2C-46C2-8755-6791869DBBC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702661" tIns="153939" rIns="91440" bIns="0" numCol="1" anchor="ctr" anchorCtr="0" compatLnSpc="1">
            <a:prstTxWarp prst="textNoShape">
              <a:avLst/>
            </a:prstTxWarp>
            <a:spAutoFit/>
          </a:bodyPr>
          <a:lstStyle/>
          <a:p>
            <a:endParaRPr lang="pt-BR"/>
          </a:p>
        </p:txBody>
      </p:sp>
      <p:sp>
        <p:nvSpPr>
          <p:cNvPr id="8213" name="Rectangle 26">
            <a:extLst>
              <a:ext uri="{FF2B5EF4-FFF2-40B4-BE49-F238E27FC236}">
                <a16:creationId xmlns:a16="http://schemas.microsoft.com/office/drawing/2014/main" id="{E21A35D6-049C-44C6-9057-2CF5E53F28CE}"/>
              </a:ext>
            </a:extLst>
          </p:cNvPr>
          <p:cNvSpPr>
            <a:spLocks noChangeArrowheads="1"/>
          </p:cNvSpPr>
          <p:nvPr/>
        </p:nvSpPr>
        <p:spPr bwMode="auto">
          <a:xfrm>
            <a:off x="4849505" y="318701"/>
            <a:ext cx="249299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PT" altLang="pt-BR" sz="1200" b="0" i="0" u="none" strike="noStrike" cap="none" normalizeH="0" baseline="0" dirty="0">
                <a:ln>
                  <a:noFill/>
                </a:ln>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ser lido na sessão e depois publicado.</a:t>
            </a:r>
            <a:endParaRPr kumimoji="0" lang="pt-PT" altLang="pt-B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144335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0E57F-D8A8-BEC5-E4F2-AC17D1CB7B4E}"/>
            </a:ext>
          </a:extLst>
        </p:cNvPr>
        <p:cNvGrpSpPr/>
        <p:nvPr/>
      </p:nvGrpSpPr>
      <p:grpSpPr>
        <a:xfrm>
          <a:off x="0" y="0"/>
          <a:ext cx="0" cy="0"/>
          <a:chOff x="0" y="0"/>
          <a:chExt cx="0" cy="0"/>
        </a:xfrm>
      </p:grpSpPr>
      <p:sp>
        <p:nvSpPr>
          <p:cNvPr id="5" name="Título 4">
            <a:extLst>
              <a:ext uri="{FF2B5EF4-FFF2-40B4-BE49-F238E27FC236}">
                <a16:creationId xmlns:a16="http://schemas.microsoft.com/office/drawing/2014/main" id="{3A4DD93F-539A-FC7B-1CE2-B6577AA0DEFE}"/>
              </a:ext>
            </a:extLst>
          </p:cNvPr>
          <p:cNvSpPr>
            <a:spLocks noGrp="1"/>
          </p:cNvSpPr>
          <p:nvPr>
            <p:ph type="title"/>
          </p:nvPr>
        </p:nvSpPr>
        <p:spPr>
          <a:xfrm>
            <a:off x="760745" y="976449"/>
            <a:ext cx="10862218" cy="1424601"/>
          </a:xfrm>
        </p:spPr>
        <p:txBody>
          <a:bodyPr rtlCol="0">
            <a:normAutofit fontScale="90000"/>
          </a:bodyPr>
          <a:lstStyle/>
          <a:p>
            <a:br>
              <a:rPr lang="pt-BR" sz="3300" dirty="0">
                <a:latin typeface="Times New Roman" panose="02020603050405020304" pitchFamily="18" charset="0"/>
                <a:cs typeface="Times New Roman" panose="02020603050405020304" pitchFamily="18" charset="0"/>
              </a:rPr>
            </a:br>
            <a:br>
              <a:rPr lang="pt-BR" sz="3300" dirty="0">
                <a:latin typeface="Times New Roman" panose="02020603050405020304" pitchFamily="18" charset="0"/>
                <a:cs typeface="Times New Roman" panose="02020603050405020304" pitchFamily="18" charset="0"/>
              </a:rPr>
            </a:br>
            <a:br>
              <a:rPr lang="pt-BR" sz="2400" b="1" i="0" dirty="0">
                <a:solidFill>
                  <a:srgbClr val="505050"/>
                </a:solidFill>
                <a:effectLst/>
                <a:latin typeface="var(--campton)"/>
              </a:rPr>
            </a:br>
            <a:endParaRPr lang="pt-BR" sz="4890" b="1" i="0" dirty="0">
              <a:solidFill>
                <a:srgbClr val="182020"/>
              </a:solidFill>
              <a:effectLst/>
              <a:latin typeface="Times New Roman" panose="02020603050405020304" pitchFamily="18" charset="0"/>
              <a:cs typeface="Times New Roman" panose="02020603050405020304" pitchFamily="18" charset="0"/>
            </a:endParaRPr>
          </a:p>
        </p:txBody>
      </p:sp>
      <p:sp>
        <p:nvSpPr>
          <p:cNvPr id="6" name="Espaço Reservado para Texto 5">
            <a:extLst>
              <a:ext uri="{FF2B5EF4-FFF2-40B4-BE49-F238E27FC236}">
                <a16:creationId xmlns:a16="http://schemas.microsoft.com/office/drawing/2014/main" id="{82989EB9-0CC3-42AA-A4A7-CF2CD1511DEA}"/>
              </a:ext>
            </a:extLst>
          </p:cNvPr>
          <p:cNvSpPr>
            <a:spLocks noGrp="1"/>
          </p:cNvSpPr>
          <p:nvPr>
            <p:ph type="body" idx="1"/>
          </p:nvPr>
        </p:nvSpPr>
        <p:spPr>
          <a:xfrm>
            <a:off x="9453598" y="4751440"/>
            <a:ext cx="10453968" cy="4619069"/>
          </a:xfrm>
        </p:spPr>
        <p:txBody>
          <a:bodyPr rtlCol="0">
            <a:noAutofit/>
          </a:bodyPr>
          <a:lstStyle/>
          <a:p>
            <a:pPr marL="0" indent="0">
              <a:buNone/>
            </a:pPr>
            <a:endParaRPr lang="pt-BR" sz="2500" dirty="0">
              <a:latin typeface="Times New Roman" panose="02020603050405020304" pitchFamily="18" charset="0"/>
              <a:cs typeface="Times New Roman" panose="02020603050405020304" pitchFamily="18" charset="0"/>
            </a:endParaRPr>
          </a:p>
          <a:p>
            <a:endParaRPr lang="pt-BR" dirty="0"/>
          </a:p>
          <a:p>
            <a:endParaRPr lang="pt-BR" sz="2500" dirty="0">
              <a:latin typeface="Times New Roman" panose="02020603050405020304" pitchFamily="18" charset="0"/>
              <a:cs typeface="Times New Roman" panose="02020603050405020304" pitchFamily="18" charset="0"/>
            </a:endParaRPr>
          </a:p>
          <a:p>
            <a:pPr marL="0" indent="0" algn="just" fontAlgn="base">
              <a:buNone/>
            </a:pPr>
            <a:endParaRPr lang="pt-BR" sz="2500" dirty="0">
              <a:latin typeface="Times New Roman" panose="02020603050405020304" pitchFamily="18" charset="0"/>
              <a:cs typeface="Times New Roman" panose="02020603050405020304" pitchFamily="18" charset="0"/>
            </a:endParaRPr>
          </a:p>
        </p:txBody>
      </p:sp>
      <p:sp>
        <p:nvSpPr>
          <p:cNvPr id="7" name="Espaço Reservado para Conteúdo 4">
            <a:extLst>
              <a:ext uri="{FF2B5EF4-FFF2-40B4-BE49-F238E27FC236}">
                <a16:creationId xmlns:a16="http://schemas.microsoft.com/office/drawing/2014/main" id="{70487DB4-9CA6-BA1F-4000-737D94A22F3B}"/>
              </a:ext>
            </a:extLst>
          </p:cNvPr>
          <p:cNvSpPr>
            <a:spLocks noGrp="1"/>
          </p:cNvSpPr>
          <p:nvPr/>
        </p:nvSpPr>
        <p:spPr>
          <a:xfrm>
            <a:off x="964022" y="2808824"/>
            <a:ext cx="10154918" cy="3452327"/>
          </a:xfrm>
          <a:prstGeom prst="rect">
            <a:avLst/>
          </a:prstGeom>
        </p:spPr>
        <p:txBody>
          <a:bodyPr vert="horz" lIns="0" tIns="0" rIns="0" bIns="0" rtlCol="0" anchor="t" anchorCtr="0">
            <a:normAutofit/>
          </a:bodyPr>
          <a:lstStyle>
            <a:lvl1pPr marL="285750" indent="-285750" algn="l" defTabSz="914400" rtl="0" eaLnBrk="1" latinLnBrk="0" hangingPunct="1">
              <a:lnSpc>
                <a:spcPct val="100000"/>
              </a:lnSpc>
              <a:spcBef>
                <a:spcPts val="1000"/>
              </a:spcBef>
              <a:buFont typeface="Wingdings" panose="05000000000000000000" pitchFamily="2" charset="2"/>
              <a:buChar char="§"/>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endParaRPr lang="pt-BR" dirty="0"/>
          </a:p>
        </p:txBody>
      </p:sp>
      <p:sp>
        <p:nvSpPr>
          <p:cNvPr id="17" name="Retângulo 16">
            <a:extLst>
              <a:ext uri="{FF2B5EF4-FFF2-40B4-BE49-F238E27FC236}">
                <a16:creationId xmlns:a16="http://schemas.microsoft.com/office/drawing/2014/main" id="{1B4FE594-D177-7767-360F-858357760397}"/>
              </a:ext>
            </a:extLst>
          </p:cNvPr>
          <p:cNvSpPr/>
          <p:nvPr/>
        </p:nvSpPr>
        <p:spPr>
          <a:xfrm>
            <a:off x="892304" y="1463692"/>
            <a:ext cx="2330450" cy="76200"/>
          </a:xfrm>
          <a:prstGeom prst="rect">
            <a:avLst/>
          </a:prstGeom>
          <a:solidFill>
            <a:srgbClr val="F7A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1" name="Imagem 10" descr="Uma imagem contendo favo de mel, objeto, luz, tráfego&#10;&#10;Descrição gerada automaticamente">
            <a:extLst>
              <a:ext uri="{FF2B5EF4-FFF2-40B4-BE49-F238E27FC236}">
                <a16:creationId xmlns:a16="http://schemas.microsoft.com/office/drawing/2014/main" id="{D5016726-D642-2908-5F2F-A4F86D46BF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H="1">
            <a:off x="9153014" y="3859868"/>
            <a:ext cx="3958139" cy="2444072"/>
          </a:xfrm>
          <a:prstGeom prst="rect">
            <a:avLst/>
          </a:prstGeom>
        </p:spPr>
      </p:pic>
      <p:pic>
        <p:nvPicPr>
          <p:cNvPr id="10" name="Imagem 9" descr="Uma imagem contendo favo de mel, objeto, luz, tráfego&#10;&#10;Descrição gerada automaticamente">
            <a:extLst>
              <a:ext uri="{FF2B5EF4-FFF2-40B4-BE49-F238E27FC236}">
                <a16:creationId xmlns:a16="http://schemas.microsoft.com/office/drawing/2014/main" id="{0C17A3CA-3AC5-A081-5086-18B3F896EA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40000" flipH="1">
            <a:off x="9241379" y="-472588"/>
            <a:ext cx="3958139" cy="2444072"/>
          </a:xfrm>
          <a:prstGeom prst="rect">
            <a:avLst/>
          </a:prstGeom>
        </p:spPr>
      </p:pic>
      <p:sp>
        <p:nvSpPr>
          <p:cNvPr id="2" name="Rectangle 8">
            <a:extLst>
              <a:ext uri="{FF2B5EF4-FFF2-40B4-BE49-F238E27FC236}">
                <a16:creationId xmlns:a16="http://schemas.microsoft.com/office/drawing/2014/main" id="{CCA8BFDA-58D2-4FF6-AA9C-778A7505383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3" name="Rectangle 26">
            <a:extLst>
              <a:ext uri="{FF2B5EF4-FFF2-40B4-BE49-F238E27FC236}">
                <a16:creationId xmlns:a16="http://schemas.microsoft.com/office/drawing/2014/main" id="{9250F0BA-2C70-4CCD-A6B1-78C79F76F6A0}"/>
              </a:ext>
            </a:extLst>
          </p:cNvPr>
          <p:cNvSpPr>
            <a:spLocks noChangeArrowheads="1"/>
          </p:cNvSpPr>
          <p:nvPr/>
        </p:nvSpPr>
        <p:spPr bwMode="auto">
          <a:xfrm>
            <a:off x="8561294" y="321154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8201" name="Retângulo 8200">
            <a:extLst>
              <a:ext uri="{FF2B5EF4-FFF2-40B4-BE49-F238E27FC236}">
                <a16:creationId xmlns:a16="http://schemas.microsoft.com/office/drawing/2014/main" id="{FED7D84D-DDBA-400D-9753-D84AAF72AF86}"/>
              </a:ext>
            </a:extLst>
          </p:cNvPr>
          <p:cNvSpPr/>
          <p:nvPr/>
        </p:nvSpPr>
        <p:spPr>
          <a:xfrm>
            <a:off x="760745" y="2673665"/>
            <a:ext cx="10154918" cy="4370427"/>
          </a:xfrm>
          <a:prstGeom prst="rect">
            <a:avLst/>
          </a:prstGeom>
        </p:spPr>
        <p:txBody>
          <a:bodyPr wrap="square">
            <a:spAutoFit/>
          </a:bodyPr>
          <a:lstStyle/>
          <a:p>
            <a:pPr algn="just" fontAlgn="base"/>
            <a:r>
              <a:rPr lang="pt-BR" sz="2000" b="1" dirty="0">
                <a:solidFill>
                  <a:schemeClr val="bg1"/>
                </a:solidFill>
                <a:latin typeface="Times New Roman" panose="02020603050405020304" pitchFamily="18" charset="0"/>
                <a:cs typeface="Times New Roman" panose="02020603050405020304" pitchFamily="18" charset="0"/>
              </a:rPr>
              <a:t>Nova Lei de Licitações: entenda tudo sobre a Lei nº 14.133/21</a:t>
            </a:r>
          </a:p>
          <a:p>
            <a:pPr algn="just" fontAlgn="base"/>
            <a:r>
              <a:rPr lang="pt-BR" sz="2000" dirty="0">
                <a:solidFill>
                  <a:schemeClr val="bg1"/>
                </a:solidFill>
                <a:latin typeface="Times New Roman" panose="02020603050405020304" pitchFamily="18" charset="0"/>
                <a:cs typeface="Times New Roman" panose="02020603050405020304" pitchFamily="18" charset="0"/>
              </a:rPr>
              <a:t> </a:t>
            </a:r>
          </a:p>
          <a:p>
            <a:pPr algn="just" fontAlgn="base"/>
            <a:r>
              <a:rPr lang="pt-BR" sz="2000" dirty="0">
                <a:solidFill>
                  <a:schemeClr val="bg1"/>
                </a:solidFill>
                <a:latin typeface="Times New Roman" panose="02020603050405020304" pitchFamily="18" charset="0"/>
                <a:cs typeface="Times New Roman" panose="02020603050405020304" pitchFamily="18" charset="0"/>
              </a:rPr>
              <a:t>A </a:t>
            </a:r>
            <a:r>
              <a:rPr lang="pt-BR" sz="2000" b="1" dirty="0">
                <a:solidFill>
                  <a:schemeClr val="bg1"/>
                </a:solidFill>
                <a:latin typeface="Times New Roman" panose="02020603050405020304" pitchFamily="18" charset="0"/>
                <a:cs typeface="Times New Roman" panose="02020603050405020304" pitchFamily="18" charset="0"/>
              </a:rPr>
              <a:t>Nova Lei de Licitações (Lei nº 14.133/21)</a:t>
            </a:r>
            <a:r>
              <a:rPr lang="pt-BR" sz="2000" dirty="0">
                <a:solidFill>
                  <a:schemeClr val="bg1"/>
                </a:solidFill>
                <a:latin typeface="Times New Roman" panose="02020603050405020304" pitchFamily="18" charset="0"/>
                <a:cs typeface="Times New Roman" panose="02020603050405020304" pitchFamily="18" charset="0"/>
              </a:rPr>
              <a:t> foi promulgada no dia 1º de abril de 2021, e trouxe consigo alterações substanciais ao procedimento licitatório. De uma só vez, a nova lei substituiu outras três normas que regulavam a licitação: a Lei Geral de Licitações (8.666/1993), a Lei do Pregão (10.520/2002) e o Regime Diferenciado de Contratação (12.462/2011).</a:t>
            </a:r>
          </a:p>
          <a:p>
            <a:pPr algn="just" fontAlgn="base"/>
            <a:endParaRPr lang="pt-BR" sz="2000" dirty="0">
              <a:solidFill>
                <a:schemeClr val="bg1"/>
              </a:solidFill>
              <a:latin typeface="Times New Roman" panose="02020603050405020304" pitchFamily="18" charset="0"/>
              <a:cs typeface="Times New Roman" panose="02020603050405020304" pitchFamily="18" charset="0"/>
            </a:endParaRPr>
          </a:p>
          <a:p>
            <a:pPr algn="just" fontAlgn="base"/>
            <a:r>
              <a:rPr lang="pt-BR" sz="2000" dirty="0">
                <a:solidFill>
                  <a:schemeClr val="bg1"/>
                </a:solidFill>
                <a:latin typeface="Times New Roman" panose="02020603050405020304" pitchFamily="18" charset="0"/>
                <a:cs typeface="Times New Roman" panose="02020603050405020304" pitchFamily="18" charset="0"/>
              </a:rPr>
              <a:t>As atualizações trazidas pela nova legislação terão um grande impacto no modelo dos procedimentos. Não apenas o meio eletrônico virou prioridade, como houve alterações nas próprias modalidades de licitação, com destaque para o diálogo competitivo.</a:t>
            </a:r>
          </a:p>
          <a:p>
            <a:pPr algn="just" fontAlgn="base"/>
            <a:r>
              <a:rPr lang="pt-BR" sz="2000" dirty="0">
                <a:solidFill>
                  <a:schemeClr val="bg1"/>
                </a:solidFill>
                <a:latin typeface="Times New Roman" panose="02020603050405020304" pitchFamily="18" charset="0"/>
                <a:cs typeface="Times New Roman" panose="02020603050405020304" pitchFamily="18" charset="0"/>
              </a:rPr>
              <a:t>Neste artigo, explicaremos brevemente algumas das principais mudanças trazidas pela nova lei!</a:t>
            </a:r>
          </a:p>
          <a:p>
            <a:pPr algn="just"/>
            <a:endParaRPr lang="pt-BR" sz="2000" dirty="0">
              <a:solidFill>
                <a:schemeClr val="bg1"/>
              </a:solidFill>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endParaRPr lang="pt-PT" sz="2000" dirty="0">
              <a:solidFill>
                <a:schemeClr val="bg1"/>
              </a:solidFill>
              <a:latin typeface="Times New Roman" panose="02020603050405020304" pitchFamily="18" charset="0"/>
              <a:cs typeface="Times New Roman" panose="02020603050405020304" pitchFamily="18" charset="0"/>
            </a:endParaRPr>
          </a:p>
          <a:p>
            <a:endParaRPr lang="pt-BR" dirty="0"/>
          </a:p>
        </p:txBody>
      </p:sp>
      <p:sp>
        <p:nvSpPr>
          <p:cNvPr id="8" name="Rectangle 24">
            <a:extLst>
              <a:ext uri="{FF2B5EF4-FFF2-40B4-BE49-F238E27FC236}">
                <a16:creationId xmlns:a16="http://schemas.microsoft.com/office/drawing/2014/main" id="{9EBC966A-6E2C-46C2-8755-6791869DBBC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702661" tIns="153939" rIns="91440" bIns="0" numCol="1" anchor="ctr" anchorCtr="0" compatLnSpc="1">
            <a:prstTxWarp prst="textNoShape">
              <a:avLst/>
            </a:prstTxWarp>
            <a:spAutoFit/>
          </a:bodyPr>
          <a:lstStyle/>
          <a:p>
            <a:endParaRPr lang="pt-BR"/>
          </a:p>
        </p:txBody>
      </p:sp>
      <p:sp>
        <p:nvSpPr>
          <p:cNvPr id="8213" name="Rectangle 26">
            <a:extLst>
              <a:ext uri="{FF2B5EF4-FFF2-40B4-BE49-F238E27FC236}">
                <a16:creationId xmlns:a16="http://schemas.microsoft.com/office/drawing/2014/main" id="{E21A35D6-049C-44C6-9057-2CF5E53F28CE}"/>
              </a:ext>
            </a:extLst>
          </p:cNvPr>
          <p:cNvSpPr>
            <a:spLocks noChangeArrowheads="1"/>
          </p:cNvSpPr>
          <p:nvPr/>
        </p:nvSpPr>
        <p:spPr bwMode="auto">
          <a:xfrm>
            <a:off x="4849505" y="318701"/>
            <a:ext cx="249299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PT" altLang="pt-BR" sz="1200" b="0" i="0" u="none" strike="noStrike" cap="none" normalizeH="0" baseline="0" dirty="0">
                <a:ln>
                  <a:noFill/>
                </a:ln>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ser lido na sessão e depois publicado.</a:t>
            </a:r>
            <a:endParaRPr kumimoji="0" lang="pt-PT" altLang="pt-B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851821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0E57F-D8A8-BEC5-E4F2-AC17D1CB7B4E}"/>
            </a:ext>
          </a:extLst>
        </p:cNvPr>
        <p:cNvGrpSpPr/>
        <p:nvPr/>
      </p:nvGrpSpPr>
      <p:grpSpPr>
        <a:xfrm>
          <a:off x="0" y="0"/>
          <a:ext cx="0" cy="0"/>
          <a:chOff x="0" y="0"/>
          <a:chExt cx="0" cy="0"/>
        </a:xfrm>
      </p:grpSpPr>
      <p:sp>
        <p:nvSpPr>
          <p:cNvPr id="5" name="Título 4">
            <a:extLst>
              <a:ext uri="{FF2B5EF4-FFF2-40B4-BE49-F238E27FC236}">
                <a16:creationId xmlns:a16="http://schemas.microsoft.com/office/drawing/2014/main" id="{3A4DD93F-539A-FC7B-1CE2-B6577AA0DEFE}"/>
              </a:ext>
            </a:extLst>
          </p:cNvPr>
          <p:cNvSpPr>
            <a:spLocks noGrp="1"/>
          </p:cNvSpPr>
          <p:nvPr>
            <p:ph type="title"/>
          </p:nvPr>
        </p:nvSpPr>
        <p:spPr>
          <a:xfrm>
            <a:off x="760745" y="976449"/>
            <a:ext cx="10862218" cy="1424601"/>
          </a:xfrm>
        </p:spPr>
        <p:txBody>
          <a:bodyPr rtlCol="0">
            <a:normAutofit fontScale="90000"/>
          </a:bodyPr>
          <a:lstStyle/>
          <a:p>
            <a:br>
              <a:rPr lang="pt-BR" sz="3300" dirty="0">
                <a:latin typeface="Times New Roman" panose="02020603050405020304" pitchFamily="18" charset="0"/>
                <a:cs typeface="Times New Roman" panose="02020603050405020304" pitchFamily="18" charset="0"/>
              </a:rPr>
            </a:br>
            <a:br>
              <a:rPr lang="pt-BR" sz="3300" dirty="0">
                <a:latin typeface="Times New Roman" panose="02020603050405020304" pitchFamily="18" charset="0"/>
                <a:cs typeface="Times New Roman" panose="02020603050405020304" pitchFamily="18" charset="0"/>
              </a:rPr>
            </a:br>
            <a:br>
              <a:rPr lang="pt-BR" sz="2400" b="1" i="0" dirty="0">
                <a:solidFill>
                  <a:srgbClr val="505050"/>
                </a:solidFill>
                <a:effectLst/>
                <a:latin typeface="var(--campton)"/>
              </a:rPr>
            </a:br>
            <a:endParaRPr lang="pt-BR" sz="4890" b="1" i="0" dirty="0">
              <a:solidFill>
                <a:srgbClr val="182020"/>
              </a:solidFill>
              <a:effectLst/>
              <a:latin typeface="Times New Roman" panose="02020603050405020304" pitchFamily="18" charset="0"/>
              <a:cs typeface="Times New Roman" panose="02020603050405020304" pitchFamily="18" charset="0"/>
            </a:endParaRPr>
          </a:p>
        </p:txBody>
      </p:sp>
      <p:sp>
        <p:nvSpPr>
          <p:cNvPr id="6" name="Espaço Reservado para Texto 5">
            <a:extLst>
              <a:ext uri="{FF2B5EF4-FFF2-40B4-BE49-F238E27FC236}">
                <a16:creationId xmlns:a16="http://schemas.microsoft.com/office/drawing/2014/main" id="{82989EB9-0CC3-42AA-A4A7-CF2CD1511DEA}"/>
              </a:ext>
            </a:extLst>
          </p:cNvPr>
          <p:cNvSpPr>
            <a:spLocks noGrp="1"/>
          </p:cNvSpPr>
          <p:nvPr>
            <p:ph type="body" idx="1"/>
          </p:nvPr>
        </p:nvSpPr>
        <p:spPr>
          <a:xfrm>
            <a:off x="9453598" y="4751440"/>
            <a:ext cx="10453968" cy="4619069"/>
          </a:xfrm>
        </p:spPr>
        <p:txBody>
          <a:bodyPr rtlCol="0">
            <a:noAutofit/>
          </a:bodyPr>
          <a:lstStyle/>
          <a:p>
            <a:pPr marL="0" indent="0">
              <a:buNone/>
            </a:pPr>
            <a:endParaRPr lang="pt-BR" sz="2500" dirty="0">
              <a:latin typeface="Times New Roman" panose="02020603050405020304" pitchFamily="18" charset="0"/>
              <a:cs typeface="Times New Roman" panose="02020603050405020304" pitchFamily="18" charset="0"/>
            </a:endParaRPr>
          </a:p>
          <a:p>
            <a:endParaRPr lang="pt-BR" dirty="0"/>
          </a:p>
          <a:p>
            <a:endParaRPr lang="pt-BR" sz="2500" dirty="0">
              <a:latin typeface="Times New Roman" panose="02020603050405020304" pitchFamily="18" charset="0"/>
              <a:cs typeface="Times New Roman" panose="02020603050405020304" pitchFamily="18" charset="0"/>
            </a:endParaRPr>
          </a:p>
          <a:p>
            <a:pPr marL="0" indent="0" algn="just" fontAlgn="base">
              <a:buNone/>
            </a:pPr>
            <a:endParaRPr lang="pt-BR" sz="2500" dirty="0">
              <a:latin typeface="Times New Roman" panose="02020603050405020304" pitchFamily="18" charset="0"/>
              <a:cs typeface="Times New Roman" panose="02020603050405020304" pitchFamily="18" charset="0"/>
            </a:endParaRPr>
          </a:p>
        </p:txBody>
      </p:sp>
      <p:sp>
        <p:nvSpPr>
          <p:cNvPr id="7" name="Espaço Reservado para Conteúdo 4">
            <a:extLst>
              <a:ext uri="{FF2B5EF4-FFF2-40B4-BE49-F238E27FC236}">
                <a16:creationId xmlns:a16="http://schemas.microsoft.com/office/drawing/2014/main" id="{70487DB4-9CA6-BA1F-4000-737D94A22F3B}"/>
              </a:ext>
            </a:extLst>
          </p:cNvPr>
          <p:cNvSpPr>
            <a:spLocks noGrp="1"/>
          </p:cNvSpPr>
          <p:nvPr/>
        </p:nvSpPr>
        <p:spPr>
          <a:xfrm>
            <a:off x="964022" y="2808824"/>
            <a:ext cx="10154918" cy="3452327"/>
          </a:xfrm>
          <a:prstGeom prst="rect">
            <a:avLst/>
          </a:prstGeom>
        </p:spPr>
        <p:txBody>
          <a:bodyPr vert="horz" lIns="0" tIns="0" rIns="0" bIns="0" rtlCol="0" anchor="t" anchorCtr="0">
            <a:normAutofit/>
          </a:bodyPr>
          <a:lstStyle>
            <a:lvl1pPr marL="285750" indent="-285750" algn="l" defTabSz="914400" rtl="0" eaLnBrk="1" latinLnBrk="0" hangingPunct="1">
              <a:lnSpc>
                <a:spcPct val="100000"/>
              </a:lnSpc>
              <a:spcBef>
                <a:spcPts val="1000"/>
              </a:spcBef>
              <a:buFont typeface="Wingdings" panose="05000000000000000000" pitchFamily="2" charset="2"/>
              <a:buChar char="§"/>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endParaRPr lang="pt-BR" dirty="0"/>
          </a:p>
        </p:txBody>
      </p:sp>
      <p:sp>
        <p:nvSpPr>
          <p:cNvPr id="17" name="Retângulo 16">
            <a:extLst>
              <a:ext uri="{FF2B5EF4-FFF2-40B4-BE49-F238E27FC236}">
                <a16:creationId xmlns:a16="http://schemas.microsoft.com/office/drawing/2014/main" id="{1B4FE594-D177-7767-360F-858357760397}"/>
              </a:ext>
            </a:extLst>
          </p:cNvPr>
          <p:cNvSpPr/>
          <p:nvPr/>
        </p:nvSpPr>
        <p:spPr>
          <a:xfrm>
            <a:off x="892304" y="1463692"/>
            <a:ext cx="2330450" cy="76200"/>
          </a:xfrm>
          <a:prstGeom prst="rect">
            <a:avLst/>
          </a:prstGeom>
          <a:solidFill>
            <a:srgbClr val="F7A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1" name="Imagem 10" descr="Uma imagem contendo favo de mel, objeto, luz, tráfego&#10;&#10;Descrição gerada automaticamente">
            <a:extLst>
              <a:ext uri="{FF2B5EF4-FFF2-40B4-BE49-F238E27FC236}">
                <a16:creationId xmlns:a16="http://schemas.microsoft.com/office/drawing/2014/main" id="{D5016726-D642-2908-5F2F-A4F86D46BF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H="1">
            <a:off x="9153014" y="3859868"/>
            <a:ext cx="3958139" cy="2444072"/>
          </a:xfrm>
          <a:prstGeom prst="rect">
            <a:avLst/>
          </a:prstGeom>
        </p:spPr>
      </p:pic>
      <p:pic>
        <p:nvPicPr>
          <p:cNvPr id="10" name="Imagem 9" descr="Uma imagem contendo favo de mel, objeto, luz, tráfego&#10;&#10;Descrição gerada automaticamente">
            <a:extLst>
              <a:ext uri="{FF2B5EF4-FFF2-40B4-BE49-F238E27FC236}">
                <a16:creationId xmlns:a16="http://schemas.microsoft.com/office/drawing/2014/main" id="{0C17A3CA-3AC5-A081-5086-18B3F896EA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40000" flipH="1">
            <a:off x="9241379" y="-472588"/>
            <a:ext cx="3958139" cy="2444072"/>
          </a:xfrm>
          <a:prstGeom prst="rect">
            <a:avLst/>
          </a:prstGeom>
        </p:spPr>
      </p:pic>
      <p:sp>
        <p:nvSpPr>
          <p:cNvPr id="2" name="Rectangle 8">
            <a:extLst>
              <a:ext uri="{FF2B5EF4-FFF2-40B4-BE49-F238E27FC236}">
                <a16:creationId xmlns:a16="http://schemas.microsoft.com/office/drawing/2014/main" id="{CCA8BFDA-58D2-4FF6-AA9C-778A7505383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3" name="Rectangle 26">
            <a:extLst>
              <a:ext uri="{FF2B5EF4-FFF2-40B4-BE49-F238E27FC236}">
                <a16:creationId xmlns:a16="http://schemas.microsoft.com/office/drawing/2014/main" id="{9250F0BA-2C70-4CCD-A6B1-78C79F76F6A0}"/>
              </a:ext>
            </a:extLst>
          </p:cNvPr>
          <p:cNvSpPr>
            <a:spLocks noChangeArrowheads="1"/>
          </p:cNvSpPr>
          <p:nvPr/>
        </p:nvSpPr>
        <p:spPr bwMode="auto">
          <a:xfrm>
            <a:off x="8561294" y="321154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8201" name="Retângulo 8200">
            <a:extLst>
              <a:ext uri="{FF2B5EF4-FFF2-40B4-BE49-F238E27FC236}">
                <a16:creationId xmlns:a16="http://schemas.microsoft.com/office/drawing/2014/main" id="{FED7D84D-DDBA-400D-9753-D84AAF72AF86}"/>
              </a:ext>
            </a:extLst>
          </p:cNvPr>
          <p:cNvSpPr/>
          <p:nvPr/>
        </p:nvSpPr>
        <p:spPr>
          <a:xfrm>
            <a:off x="892303" y="2673665"/>
            <a:ext cx="10023359" cy="4062651"/>
          </a:xfrm>
          <a:prstGeom prst="rect">
            <a:avLst/>
          </a:prstGeom>
        </p:spPr>
        <p:txBody>
          <a:bodyPr wrap="square">
            <a:spAutoFit/>
          </a:bodyPr>
          <a:lstStyle/>
          <a:p>
            <a:pPr fontAlgn="base"/>
            <a:r>
              <a:rPr lang="pt-BR" sz="2500" b="1" dirty="0">
                <a:solidFill>
                  <a:schemeClr val="bg1"/>
                </a:solidFill>
                <a:latin typeface="Times New Roman" panose="02020603050405020304" pitchFamily="18" charset="0"/>
                <a:cs typeface="Times New Roman" panose="02020603050405020304" pitchFamily="18" charset="0"/>
              </a:rPr>
              <a:t>O que é uma licitação?</a:t>
            </a:r>
          </a:p>
          <a:p>
            <a:pPr fontAlgn="base"/>
            <a:endParaRPr lang="pt-BR" sz="2500" dirty="0">
              <a:solidFill>
                <a:schemeClr val="bg1"/>
              </a:solidFill>
              <a:latin typeface="Times New Roman" panose="02020603050405020304" pitchFamily="18" charset="0"/>
              <a:cs typeface="Times New Roman" panose="02020603050405020304" pitchFamily="18" charset="0"/>
            </a:endParaRPr>
          </a:p>
          <a:p>
            <a:pPr fontAlgn="base"/>
            <a:r>
              <a:rPr lang="pt-BR" sz="2500" dirty="0">
                <a:solidFill>
                  <a:schemeClr val="bg1"/>
                </a:solidFill>
                <a:latin typeface="Times New Roman" panose="02020603050405020304" pitchFamily="18" charset="0"/>
                <a:cs typeface="Times New Roman" panose="02020603050405020304" pitchFamily="18" charset="0"/>
              </a:rPr>
              <a:t>Quando a Administração Pública decide fazer compras, contratar serviços, alienar bens ou realizar obras, ela precisa, em quase todos os casos, realizar um procedimento chamado licitação. Os principais objetivos são dois: garantir que qualquer interessado possa negociar com o Estado, evitando preferências injustas; e oportunizar a concorrência para que a melhor compra ou contratação seja realizada.</a:t>
            </a:r>
          </a:p>
          <a:p>
            <a:pPr algn="just"/>
            <a:endParaRPr lang="pt-BR" sz="2000" dirty="0">
              <a:solidFill>
                <a:schemeClr val="bg1"/>
              </a:solidFill>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endParaRPr lang="pt-PT" sz="2000" dirty="0">
              <a:solidFill>
                <a:schemeClr val="bg1"/>
              </a:solidFill>
              <a:latin typeface="Times New Roman" panose="02020603050405020304" pitchFamily="18" charset="0"/>
              <a:cs typeface="Times New Roman" panose="02020603050405020304" pitchFamily="18" charset="0"/>
            </a:endParaRPr>
          </a:p>
          <a:p>
            <a:endParaRPr lang="pt-BR" dirty="0"/>
          </a:p>
        </p:txBody>
      </p:sp>
      <p:sp>
        <p:nvSpPr>
          <p:cNvPr id="8" name="Rectangle 24">
            <a:extLst>
              <a:ext uri="{FF2B5EF4-FFF2-40B4-BE49-F238E27FC236}">
                <a16:creationId xmlns:a16="http://schemas.microsoft.com/office/drawing/2014/main" id="{9EBC966A-6E2C-46C2-8755-6791869DBBC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702661" tIns="153939" rIns="91440" bIns="0" numCol="1" anchor="ctr" anchorCtr="0" compatLnSpc="1">
            <a:prstTxWarp prst="textNoShape">
              <a:avLst/>
            </a:prstTxWarp>
            <a:spAutoFit/>
          </a:bodyPr>
          <a:lstStyle/>
          <a:p>
            <a:endParaRPr lang="pt-BR"/>
          </a:p>
        </p:txBody>
      </p:sp>
      <p:sp>
        <p:nvSpPr>
          <p:cNvPr id="8213" name="Rectangle 26">
            <a:extLst>
              <a:ext uri="{FF2B5EF4-FFF2-40B4-BE49-F238E27FC236}">
                <a16:creationId xmlns:a16="http://schemas.microsoft.com/office/drawing/2014/main" id="{E21A35D6-049C-44C6-9057-2CF5E53F28CE}"/>
              </a:ext>
            </a:extLst>
          </p:cNvPr>
          <p:cNvSpPr>
            <a:spLocks noChangeArrowheads="1"/>
          </p:cNvSpPr>
          <p:nvPr/>
        </p:nvSpPr>
        <p:spPr bwMode="auto">
          <a:xfrm>
            <a:off x="4849505" y="318701"/>
            <a:ext cx="249299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PT" altLang="pt-BR" sz="1200" b="0" i="0" u="none" strike="noStrike" cap="none" normalizeH="0" baseline="0" dirty="0">
                <a:ln>
                  <a:noFill/>
                </a:ln>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ser lido na sessão e depois publicado.</a:t>
            </a:r>
            <a:endParaRPr kumimoji="0" lang="pt-PT" altLang="pt-B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661648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0E57F-D8A8-BEC5-E4F2-AC17D1CB7B4E}"/>
            </a:ext>
          </a:extLst>
        </p:cNvPr>
        <p:cNvGrpSpPr/>
        <p:nvPr/>
      </p:nvGrpSpPr>
      <p:grpSpPr>
        <a:xfrm>
          <a:off x="0" y="0"/>
          <a:ext cx="0" cy="0"/>
          <a:chOff x="0" y="0"/>
          <a:chExt cx="0" cy="0"/>
        </a:xfrm>
      </p:grpSpPr>
      <p:sp>
        <p:nvSpPr>
          <p:cNvPr id="5" name="Título 4">
            <a:extLst>
              <a:ext uri="{FF2B5EF4-FFF2-40B4-BE49-F238E27FC236}">
                <a16:creationId xmlns:a16="http://schemas.microsoft.com/office/drawing/2014/main" id="{3A4DD93F-539A-FC7B-1CE2-B6577AA0DEFE}"/>
              </a:ext>
            </a:extLst>
          </p:cNvPr>
          <p:cNvSpPr>
            <a:spLocks noGrp="1"/>
          </p:cNvSpPr>
          <p:nvPr>
            <p:ph type="title"/>
          </p:nvPr>
        </p:nvSpPr>
        <p:spPr>
          <a:xfrm>
            <a:off x="760745" y="976449"/>
            <a:ext cx="10862218" cy="1424601"/>
          </a:xfrm>
        </p:spPr>
        <p:txBody>
          <a:bodyPr rtlCol="0">
            <a:normAutofit fontScale="90000"/>
          </a:bodyPr>
          <a:lstStyle/>
          <a:p>
            <a:br>
              <a:rPr lang="pt-BR" sz="3300" dirty="0">
                <a:latin typeface="Times New Roman" panose="02020603050405020304" pitchFamily="18" charset="0"/>
                <a:cs typeface="Times New Roman" panose="02020603050405020304" pitchFamily="18" charset="0"/>
              </a:rPr>
            </a:br>
            <a:br>
              <a:rPr lang="pt-BR" sz="3300" dirty="0">
                <a:latin typeface="Times New Roman" panose="02020603050405020304" pitchFamily="18" charset="0"/>
                <a:cs typeface="Times New Roman" panose="02020603050405020304" pitchFamily="18" charset="0"/>
              </a:rPr>
            </a:br>
            <a:br>
              <a:rPr lang="pt-BR" sz="2400" b="1" i="0" dirty="0">
                <a:solidFill>
                  <a:srgbClr val="505050"/>
                </a:solidFill>
                <a:effectLst/>
                <a:latin typeface="var(--campton)"/>
              </a:rPr>
            </a:br>
            <a:endParaRPr lang="pt-BR" sz="4890" b="1" i="0" dirty="0">
              <a:solidFill>
                <a:srgbClr val="182020"/>
              </a:solidFill>
              <a:effectLst/>
              <a:latin typeface="Times New Roman" panose="02020603050405020304" pitchFamily="18" charset="0"/>
              <a:cs typeface="Times New Roman" panose="02020603050405020304" pitchFamily="18" charset="0"/>
            </a:endParaRPr>
          </a:p>
        </p:txBody>
      </p:sp>
      <p:sp>
        <p:nvSpPr>
          <p:cNvPr id="6" name="Espaço Reservado para Texto 5">
            <a:extLst>
              <a:ext uri="{FF2B5EF4-FFF2-40B4-BE49-F238E27FC236}">
                <a16:creationId xmlns:a16="http://schemas.microsoft.com/office/drawing/2014/main" id="{82989EB9-0CC3-42AA-A4A7-CF2CD1511DEA}"/>
              </a:ext>
            </a:extLst>
          </p:cNvPr>
          <p:cNvSpPr>
            <a:spLocks noGrp="1"/>
          </p:cNvSpPr>
          <p:nvPr>
            <p:ph type="body" idx="1"/>
          </p:nvPr>
        </p:nvSpPr>
        <p:spPr>
          <a:xfrm>
            <a:off x="9453598" y="4751440"/>
            <a:ext cx="10453968" cy="4619069"/>
          </a:xfrm>
        </p:spPr>
        <p:txBody>
          <a:bodyPr rtlCol="0">
            <a:noAutofit/>
          </a:bodyPr>
          <a:lstStyle/>
          <a:p>
            <a:pPr marL="0" indent="0">
              <a:buNone/>
            </a:pPr>
            <a:endParaRPr lang="pt-BR" sz="2500" dirty="0">
              <a:latin typeface="Times New Roman" panose="02020603050405020304" pitchFamily="18" charset="0"/>
              <a:cs typeface="Times New Roman" panose="02020603050405020304" pitchFamily="18" charset="0"/>
            </a:endParaRPr>
          </a:p>
          <a:p>
            <a:endParaRPr lang="pt-BR" dirty="0"/>
          </a:p>
          <a:p>
            <a:endParaRPr lang="pt-BR" sz="2500" dirty="0">
              <a:latin typeface="Times New Roman" panose="02020603050405020304" pitchFamily="18" charset="0"/>
              <a:cs typeface="Times New Roman" panose="02020603050405020304" pitchFamily="18" charset="0"/>
            </a:endParaRPr>
          </a:p>
          <a:p>
            <a:pPr marL="0" indent="0" algn="just" fontAlgn="base">
              <a:buNone/>
            </a:pPr>
            <a:endParaRPr lang="pt-BR" sz="2500" dirty="0">
              <a:latin typeface="Times New Roman" panose="02020603050405020304" pitchFamily="18" charset="0"/>
              <a:cs typeface="Times New Roman" panose="02020603050405020304" pitchFamily="18" charset="0"/>
            </a:endParaRPr>
          </a:p>
        </p:txBody>
      </p:sp>
      <p:sp>
        <p:nvSpPr>
          <p:cNvPr id="7" name="Espaço Reservado para Conteúdo 4">
            <a:extLst>
              <a:ext uri="{FF2B5EF4-FFF2-40B4-BE49-F238E27FC236}">
                <a16:creationId xmlns:a16="http://schemas.microsoft.com/office/drawing/2014/main" id="{70487DB4-9CA6-BA1F-4000-737D94A22F3B}"/>
              </a:ext>
            </a:extLst>
          </p:cNvPr>
          <p:cNvSpPr>
            <a:spLocks noGrp="1"/>
          </p:cNvSpPr>
          <p:nvPr/>
        </p:nvSpPr>
        <p:spPr>
          <a:xfrm>
            <a:off x="964022" y="2808824"/>
            <a:ext cx="10154918" cy="3452327"/>
          </a:xfrm>
          <a:prstGeom prst="rect">
            <a:avLst/>
          </a:prstGeom>
        </p:spPr>
        <p:txBody>
          <a:bodyPr vert="horz" lIns="0" tIns="0" rIns="0" bIns="0" rtlCol="0" anchor="t" anchorCtr="0">
            <a:normAutofit/>
          </a:bodyPr>
          <a:lstStyle>
            <a:lvl1pPr marL="285750" indent="-285750" algn="l" defTabSz="914400" rtl="0" eaLnBrk="1" latinLnBrk="0" hangingPunct="1">
              <a:lnSpc>
                <a:spcPct val="100000"/>
              </a:lnSpc>
              <a:spcBef>
                <a:spcPts val="1000"/>
              </a:spcBef>
              <a:buFont typeface="Wingdings" panose="05000000000000000000" pitchFamily="2" charset="2"/>
              <a:buChar char="§"/>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endParaRPr lang="pt-BR" dirty="0"/>
          </a:p>
        </p:txBody>
      </p:sp>
      <p:sp>
        <p:nvSpPr>
          <p:cNvPr id="17" name="Retângulo 16">
            <a:extLst>
              <a:ext uri="{FF2B5EF4-FFF2-40B4-BE49-F238E27FC236}">
                <a16:creationId xmlns:a16="http://schemas.microsoft.com/office/drawing/2014/main" id="{1B4FE594-D177-7767-360F-858357760397}"/>
              </a:ext>
            </a:extLst>
          </p:cNvPr>
          <p:cNvSpPr/>
          <p:nvPr/>
        </p:nvSpPr>
        <p:spPr>
          <a:xfrm>
            <a:off x="892304" y="1463692"/>
            <a:ext cx="2330450" cy="76200"/>
          </a:xfrm>
          <a:prstGeom prst="rect">
            <a:avLst/>
          </a:prstGeom>
          <a:solidFill>
            <a:srgbClr val="F7A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1" name="Imagem 10" descr="Uma imagem contendo favo de mel, objeto, luz, tráfego&#10;&#10;Descrição gerada automaticamente">
            <a:extLst>
              <a:ext uri="{FF2B5EF4-FFF2-40B4-BE49-F238E27FC236}">
                <a16:creationId xmlns:a16="http://schemas.microsoft.com/office/drawing/2014/main" id="{D5016726-D642-2908-5F2F-A4F86D46BF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H="1">
            <a:off x="9153014" y="3859868"/>
            <a:ext cx="3958139" cy="2444072"/>
          </a:xfrm>
          <a:prstGeom prst="rect">
            <a:avLst/>
          </a:prstGeom>
        </p:spPr>
      </p:pic>
      <p:pic>
        <p:nvPicPr>
          <p:cNvPr id="10" name="Imagem 9" descr="Uma imagem contendo favo de mel, objeto, luz, tráfego&#10;&#10;Descrição gerada automaticamente">
            <a:extLst>
              <a:ext uri="{FF2B5EF4-FFF2-40B4-BE49-F238E27FC236}">
                <a16:creationId xmlns:a16="http://schemas.microsoft.com/office/drawing/2014/main" id="{0C17A3CA-3AC5-A081-5086-18B3F896EA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40000" flipH="1">
            <a:off x="9241379" y="-472588"/>
            <a:ext cx="3958139" cy="2444072"/>
          </a:xfrm>
          <a:prstGeom prst="rect">
            <a:avLst/>
          </a:prstGeom>
        </p:spPr>
      </p:pic>
      <p:sp>
        <p:nvSpPr>
          <p:cNvPr id="2" name="Rectangle 8">
            <a:extLst>
              <a:ext uri="{FF2B5EF4-FFF2-40B4-BE49-F238E27FC236}">
                <a16:creationId xmlns:a16="http://schemas.microsoft.com/office/drawing/2014/main" id="{CCA8BFDA-58D2-4FF6-AA9C-778A7505383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3" name="Rectangle 26">
            <a:extLst>
              <a:ext uri="{FF2B5EF4-FFF2-40B4-BE49-F238E27FC236}">
                <a16:creationId xmlns:a16="http://schemas.microsoft.com/office/drawing/2014/main" id="{9250F0BA-2C70-4CCD-A6B1-78C79F76F6A0}"/>
              </a:ext>
            </a:extLst>
          </p:cNvPr>
          <p:cNvSpPr>
            <a:spLocks noChangeArrowheads="1"/>
          </p:cNvSpPr>
          <p:nvPr/>
        </p:nvSpPr>
        <p:spPr bwMode="auto">
          <a:xfrm>
            <a:off x="8561294" y="321154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8201" name="Retângulo 8200">
            <a:extLst>
              <a:ext uri="{FF2B5EF4-FFF2-40B4-BE49-F238E27FC236}">
                <a16:creationId xmlns:a16="http://schemas.microsoft.com/office/drawing/2014/main" id="{FED7D84D-DDBA-400D-9753-D84AAF72AF86}"/>
              </a:ext>
            </a:extLst>
          </p:cNvPr>
          <p:cNvSpPr/>
          <p:nvPr/>
        </p:nvSpPr>
        <p:spPr>
          <a:xfrm>
            <a:off x="760745" y="1678392"/>
            <a:ext cx="10154918" cy="5216813"/>
          </a:xfrm>
          <a:prstGeom prst="rect">
            <a:avLst/>
          </a:prstGeom>
        </p:spPr>
        <p:txBody>
          <a:bodyPr wrap="square">
            <a:spAutoFit/>
          </a:bodyPr>
          <a:lstStyle/>
          <a:p>
            <a:pPr algn="just" fontAlgn="base"/>
            <a:r>
              <a:rPr lang="pt-BR" sz="2500" b="1" dirty="0">
                <a:solidFill>
                  <a:schemeClr val="bg1"/>
                </a:solidFill>
                <a:latin typeface="Times New Roman" panose="02020603050405020304" pitchFamily="18" charset="0"/>
                <a:cs typeface="Times New Roman" panose="02020603050405020304" pitchFamily="18" charset="0"/>
              </a:rPr>
              <a:t>Assim, licitação é o procedimento administrativo que o Estado utiliza para comprar ou vender. </a:t>
            </a:r>
          </a:p>
          <a:p>
            <a:pPr algn="just" fontAlgn="base"/>
            <a:endParaRPr lang="pt-BR" sz="2500" dirty="0">
              <a:solidFill>
                <a:schemeClr val="bg1"/>
              </a:solidFill>
              <a:latin typeface="Times New Roman" panose="02020603050405020304" pitchFamily="18" charset="0"/>
              <a:cs typeface="Times New Roman" panose="02020603050405020304" pitchFamily="18" charset="0"/>
            </a:endParaRPr>
          </a:p>
          <a:p>
            <a:pPr algn="just" fontAlgn="base"/>
            <a:r>
              <a:rPr lang="pt-BR" sz="2500" dirty="0">
                <a:solidFill>
                  <a:schemeClr val="bg1"/>
                </a:solidFill>
                <a:latin typeface="Times New Roman" panose="02020603050405020304" pitchFamily="18" charset="0"/>
                <a:cs typeface="Times New Roman" panose="02020603050405020304" pitchFamily="18" charset="0"/>
              </a:rPr>
              <a:t>Em alguns casos a licitação é dispensada ou não é exigida, o que pode ocorrer, por exemplo, quando o valor do contrato é muito baixo ou o objeto é muito específico e não poderia ser realizado por outra pessoa (quando, digamos, a Prefeitura quer um show do artista X no carnaval).</a:t>
            </a:r>
          </a:p>
          <a:p>
            <a:pPr algn="just" fontAlgn="base"/>
            <a:r>
              <a:rPr lang="pt-BR" sz="2500" dirty="0">
                <a:solidFill>
                  <a:schemeClr val="bg1"/>
                </a:solidFill>
                <a:latin typeface="Times New Roman" panose="02020603050405020304" pitchFamily="18" charset="0"/>
                <a:cs typeface="Times New Roman" panose="02020603050405020304" pitchFamily="18" charset="0"/>
              </a:rPr>
              <a:t>Até abril de 2021, as licitações eram regulamentadas pela Lei nº 8.666/1993, mas esta legislação foi substituída pela chamada </a:t>
            </a:r>
            <a:r>
              <a:rPr lang="pt-BR" sz="2500" b="1" dirty="0">
                <a:solidFill>
                  <a:schemeClr val="bg1"/>
                </a:solidFill>
                <a:latin typeface="Times New Roman" panose="02020603050405020304" pitchFamily="18" charset="0"/>
                <a:cs typeface="Times New Roman" panose="02020603050405020304" pitchFamily="18" charset="0"/>
              </a:rPr>
              <a:t>Nova Lei de Licitações</a:t>
            </a:r>
            <a:r>
              <a:rPr lang="pt-BR" sz="2500" dirty="0">
                <a:solidFill>
                  <a:schemeClr val="bg1"/>
                </a:solidFill>
                <a:latin typeface="Times New Roman" panose="02020603050405020304" pitchFamily="18" charset="0"/>
                <a:cs typeface="Times New Roman" panose="02020603050405020304" pitchFamily="18" charset="0"/>
              </a:rPr>
              <a:t>, ou Lei nº 14.133/2021. Nos itens a seguir, traremos as principais mudanças trazidas pela nova legislação.</a:t>
            </a:r>
          </a:p>
          <a:p>
            <a:pPr algn="just"/>
            <a:endParaRPr lang="pt-BR" sz="2000" dirty="0">
              <a:solidFill>
                <a:schemeClr val="bg1"/>
              </a:solidFill>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endParaRPr lang="pt-PT" sz="2000" dirty="0">
              <a:solidFill>
                <a:schemeClr val="bg1"/>
              </a:solidFill>
              <a:latin typeface="Times New Roman" panose="02020603050405020304" pitchFamily="18" charset="0"/>
              <a:cs typeface="Times New Roman" panose="02020603050405020304" pitchFamily="18" charset="0"/>
            </a:endParaRPr>
          </a:p>
          <a:p>
            <a:endParaRPr lang="pt-BR" dirty="0"/>
          </a:p>
        </p:txBody>
      </p:sp>
      <p:sp>
        <p:nvSpPr>
          <p:cNvPr id="8" name="Rectangle 24">
            <a:extLst>
              <a:ext uri="{FF2B5EF4-FFF2-40B4-BE49-F238E27FC236}">
                <a16:creationId xmlns:a16="http://schemas.microsoft.com/office/drawing/2014/main" id="{9EBC966A-6E2C-46C2-8755-6791869DBBC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702661" tIns="153939" rIns="91440" bIns="0" numCol="1" anchor="ctr" anchorCtr="0" compatLnSpc="1">
            <a:prstTxWarp prst="textNoShape">
              <a:avLst/>
            </a:prstTxWarp>
            <a:spAutoFit/>
          </a:bodyPr>
          <a:lstStyle/>
          <a:p>
            <a:endParaRPr lang="pt-BR"/>
          </a:p>
        </p:txBody>
      </p:sp>
      <p:sp>
        <p:nvSpPr>
          <p:cNvPr id="8213" name="Rectangle 26">
            <a:extLst>
              <a:ext uri="{FF2B5EF4-FFF2-40B4-BE49-F238E27FC236}">
                <a16:creationId xmlns:a16="http://schemas.microsoft.com/office/drawing/2014/main" id="{E21A35D6-049C-44C6-9057-2CF5E53F28CE}"/>
              </a:ext>
            </a:extLst>
          </p:cNvPr>
          <p:cNvSpPr>
            <a:spLocks noChangeArrowheads="1"/>
          </p:cNvSpPr>
          <p:nvPr/>
        </p:nvSpPr>
        <p:spPr bwMode="auto">
          <a:xfrm>
            <a:off x="4849505" y="318701"/>
            <a:ext cx="249299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PT" altLang="pt-BR" sz="1200" b="0" i="0" u="none" strike="noStrike" cap="none" normalizeH="0" baseline="0" dirty="0">
                <a:ln>
                  <a:noFill/>
                </a:ln>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ser lido na sessão e depois publicado.</a:t>
            </a:r>
            <a:endParaRPr kumimoji="0" lang="pt-PT" altLang="pt-B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002854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0E57F-D8A8-BEC5-E4F2-AC17D1CB7B4E}"/>
            </a:ext>
          </a:extLst>
        </p:cNvPr>
        <p:cNvGrpSpPr/>
        <p:nvPr/>
      </p:nvGrpSpPr>
      <p:grpSpPr>
        <a:xfrm>
          <a:off x="0" y="0"/>
          <a:ext cx="0" cy="0"/>
          <a:chOff x="0" y="0"/>
          <a:chExt cx="0" cy="0"/>
        </a:xfrm>
      </p:grpSpPr>
      <p:sp>
        <p:nvSpPr>
          <p:cNvPr id="5" name="Título 4">
            <a:extLst>
              <a:ext uri="{FF2B5EF4-FFF2-40B4-BE49-F238E27FC236}">
                <a16:creationId xmlns:a16="http://schemas.microsoft.com/office/drawing/2014/main" id="{3A4DD93F-539A-FC7B-1CE2-B6577AA0DEFE}"/>
              </a:ext>
            </a:extLst>
          </p:cNvPr>
          <p:cNvSpPr>
            <a:spLocks noGrp="1"/>
          </p:cNvSpPr>
          <p:nvPr>
            <p:ph type="title"/>
          </p:nvPr>
        </p:nvSpPr>
        <p:spPr>
          <a:xfrm>
            <a:off x="760745" y="976449"/>
            <a:ext cx="10862218" cy="1424601"/>
          </a:xfrm>
        </p:spPr>
        <p:txBody>
          <a:bodyPr rtlCol="0">
            <a:normAutofit fontScale="90000"/>
          </a:bodyPr>
          <a:lstStyle/>
          <a:p>
            <a:br>
              <a:rPr lang="pt-BR" sz="3300" dirty="0">
                <a:latin typeface="Times New Roman" panose="02020603050405020304" pitchFamily="18" charset="0"/>
                <a:cs typeface="Times New Roman" panose="02020603050405020304" pitchFamily="18" charset="0"/>
              </a:rPr>
            </a:br>
            <a:br>
              <a:rPr lang="pt-BR" sz="3300" dirty="0">
                <a:latin typeface="Times New Roman" panose="02020603050405020304" pitchFamily="18" charset="0"/>
                <a:cs typeface="Times New Roman" panose="02020603050405020304" pitchFamily="18" charset="0"/>
              </a:rPr>
            </a:br>
            <a:br>
              <a:rPr lang="pt-BR" sz="2400" b="1" i="0" dirty="0">
                <a:solidFill>
                  <a:srgbClr val="505050"/>
                </a:solidFill>
                <a:effectLst/>
                <a:latin typeface="var(--campton)"/>
              </a:rPr>
            </a:br>
            <a:endParaRPr lang="pt-BR" sz="4890" b="1" i="0" dirty="0">
              <a:solidFill>
                <a:srgbClr val="182020"/>
              </a:solidFill>
              <a:effectLst/>
              <a:latin typeface="Times New Roman" panose="02020603050405020304" pitchFamily="18" charset="0"/>
              <a:cs typeface="Times New Roman" panose="02020603050405020304" pitchFamily="18" charset="0"/>
            </a:endParaRPr>
          </a:p>
        </p:txBody>
      </p:sp>
      <p:sp>
        <p:nvSpPr>
          <p:cNvPr id="6" name="Espaço Reservado para Texto 5">
            <a:extLst>
              <a:ext uri="{FF2B5EF4-FFF2-40B4-BE49-F238E27FC236}">
                <a16:creationId xmlns:a16="http://schemas.microsoft.com/office/drawing/2014/main" id="{82989EB9-0CC3-42AA-A4A7-CF2CD1511DEA}"/>
              </a:ext>
            </a:extLst>
          </p:cNvPr>
          <p:cNvSpPr>
            <a:spLocks noGrp="1"/>
          </p:cNvSpPr>
          <p:nvPr>
            <p:ph type="body" idx="1"/>
          </p:nvPr>
        </p:nvSpPr>
        <p:spPr>
          <a:xfrm>
            <a:off x="9453598" y="4751440"/>
            <a:ext cx="10453968" cy="4619069"/>
          </a:xfrm>
        </p:spPr>
        <p:txBody>
          <a:bodyPr rtlCol="0">
            <a:noAutofit/>
          </a:bodyPr>
          <a:lstStyle/>
          <a:p>
            <a:pPr marL="0" indent="0">
              <a:buNone/>
            </a:pPr>
            <a:endParaRPr lang="pt-BR" sz="2500" dirty="0">
              <a:latin typeface="Times New Roman" panose="02020603050405020304" pitchFamily="18" charset="0"/>
              <a:cs typeface="Times New Roman" panose="02020603050405020304" pitchFamily="18" charset="0"/>
            </a:endParaRPr>
          </a:p>
          <a:p>
            <a:endParaRPr lang="pt-BR" dirty="0"/>
          </a:p>
          <a:p>
            <a:endParaRPr lang="pt-BR" sz="2500" dirty="0">
              <a:latin typeface="Times New Roman" panose="02020603050405020304" pitchFamily="18" charset="0"/>
              <a:cs typeface="Times New Roman" panose="02020603050405020304" pitchFamily="18" charset="0"/>
            </a:endParaRPr>
          </a:p>
          <a:p>
            <a:pPr marL="0" indent="0" algn="just" fontAlgn="base">
              <a:buNone/>
            </a:pPr>
            <a:endParaRPr lang="pt-BR" sz="2500" dirty="0">
              <a:latin typeface="Times New Roman" panose="02020603050405020304" pitchFamily="18" charset="0"/>
              <a:cs typeface="Times New Roman" panose="02020603050405020304" pitchFamily="18" charset="0"/>
            </a:endParaRPr>
          </a:p>
        </p:txBody>
      </p:sp>
      <p:sp>
        <p:nvSpPr>
          <p:cNvPr id="7" name="Espaço Reservado para Conteúdo 4">
            <a:extLst>
              <a:ext uri="{FF2B5EF4-FFF2-40B4-BE49-F238E27FC236}">
                <a16:creationId xmlns:a16="http://schemas.microsoft.com/office/drawing/2014/main" id="{70487DB4-9CA6-BA1F-4000-737D94A22F3B}"/>
              </a:ext>
            </a:extLst>
          </p:cNvPr>
          <p:cNvSpPr>
            <a:spLocks noGrp="1"/>
          </p:cNvSpPr>
          <p:nvPr/>
        </p:nvSpPr>
        <p:spPr>
          <a:xfrm>
            <a:off x="964022" y="2808824"/>
            <a:ext cx="10154918" cy="3452327"/>
          </a:xfrm>
          <a:prstGeom prst="rect">
            <a:avLst/>
          </a:prstGeom>
        </p:spPr>
        <p:txBody>
          <a:bodyPr vert="horz" lIns="0" tIns="0" rIns="0" bIns="0" rtlCol="0" anchor="t" anchorCtr="0">
            <a:normAutofit/>
          </a:bodyPr>
          <a:lstStyle>
            <a:lvl1pPr marL="285750" indent="-285750" algn="l" defTabSz="914400" rtl="0" eaLnBrk="1" latinLnBrk="0" hangingPunct="1">
              <a:lnSpc>
                <a:spcPct val="100000"/>
              </a:lnSpc>
              <a:spcBef>
                <a:spcPts val="1000"/>
              </a:spcBef>
              <a:buFont typeface="Wingdings" panose="05000000000000000000" pitchFamily="2" charset="2"/>
              <a:buChar char="§"/>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endParaRPr lang="pt-BR" dirty="0"/>
          </a:p>
        </p:txBody>
      </p:sp>
      <p:sp>
        <p:nvSpPr>
          <p:cNvPr id="17" name="Retângulo 16">
            <a:extLst>
              <a:ext uri="{FF2B5EF4-FFF2-40B4-BE49-F238E27FC236}">
                <a16:creationId xmlns:a16="http://schemas.microsoft.com/office/drawing/2014/main" id="{1B4FE594-D177-7767-360F-858357760397}"/>
              </a:ext>
            </a:extLst>
          </p:cNvPr>
          <p:cNvSpPr/>
          <p:nvPr/>
        </p:nvSpPr>
        <p:spPr>
          <a:xfrm>
            <a:off x="892304" y="1463692"/>
            <a:ext cx="2330450" cy="76200"/>
          </a:xfrm>
          <a:prstGeom prst="rect">
            <a:avLst/>
          </a:prstGeom>
          <a:solidFill>
            <a:srgbClr val="F7A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1" name="Imagem 10" descr="Uma imagem contendo favo de mel, objeto, luz, tráfego&#10;&#10;Descrição gerada automaticamente">
            <a:extLst>
              <a:ext uri="{FF2B5EF4-FFF2-40B4-BE49-F238E27FC236}">
                <a16:creationId xmlns:a16="http://schemas.microsoft.com/office/drawing/2014/main" id="{D5016726-D642-2908-5F2F-A4F86D46BF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H="1">
            <a:off x="9153014" y="3859868"/>
            <a:ext cx="3958139" cy="2444072"/>
          </a:xfrm>
          <a:prstGeom prst="rect">
            <a:avLst/>
          </a:prstGeom>
        </p:spPr>
      </p:pic>
      <p:pic>
        <p:nvPicPr>
          <p:cNvPr id="10" name="Imagem 9" descr="Uma imagem contendo favo de mel, objeto, luz, tráfego&#10;&#10;Descrição gerada automaticamente">
            <a:extLst>
              <a:ext uri="{FF2B5EF4-FFF2-40B4-BE49-F238E27FC236}">
                <a16:creationId xmlns:a16="http://schemas.microsoft.com/office/drawing/2014/main" id="{0C17A3CA-3AC5-A081-5086-18B3F896EA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40000" flipH="1">
            <a:off x="9241379" y="-472588"/>
            <a:ext cx="3958139" cy="2444072"/>
          </a:xfrm>
          <a:prstGeom prst="rect">
            <a:avLst/>
          </a:prstGeom>
        </p:spPr>
      </p:pic>
      <p:sp>
        <p:nvSpPr>
          <p:cNvPr id="2" name="Rectangle 8">
            <a:extLst>
              <a:ext uri="{FF2B5EF4-FFF2-40B4-BE49-F238E27FC236}">
                <a16:creationId xmlns:a16="http://schemas.microsoft.com/office/drawing/2014/main" id="{CCA8BFDA-58D2-4FF6-AA9C-778A7505383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3" name="Rectangle 26">
            <a:extLst>
              <a:ext uri="{FF2B5EF4-FFF2-40B4-BE49-F238E27FC236}">
                <a16:creationId xmlns:a16="http://schemas.microsoft.com/office/drawing/2014/main" id="{9250F0BA-2C70-4CCD-A6B1-78C79F76F6A0}"/>
              </a:ext>
            </a:extLst>
          </p:cNvPr>
          <p:cNvSpPr>
            <a:spLocks noChangeArrowheads="1"/>
          </p:cNvSpPr>
          <p:nvPr/>
        </p:nvSpPr>
        <p:spPr bwMode="auto">
          <a:xfrm>
            <a:off x="8561294" y="321154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8201" name="Retângulo 8200">
            <a:extLst>
              <a:ext uri="{FF2B5EF4-FFF2-40B4-BE49-F238E27FC236}">
                <a16:creationId xmlns:a16="http://schemas.microsoft.com/office/drawing/2014/main" id="{FED7D84D-DDBA-400D-9753-D84AAF72AF86}"/>
              </a:ext>
            </a:extLst>
          </p:cNvPr>
          <p:cNvSpPr/>
          <p:nvPr/>
        </p:nvSpPr>
        <p:spPr>
          <a:xfrm>
            <a:off x="760745" y="1678392"/>
            <a:ext cx="10154918" cy="5601533"/>
          </a:xfrm>
          <a:prstGeom prst="rect">
            <a:avLst/>
          </a:prstGeom>
        </p:spPr>
        <p:txBody>
          <a:bodyPr wrap="square">
            <a:spAutoFit/>
          </a:bodyPr>
          <a:lstStyle/>
          <a:p>
            <a:pPr fontAlgn="base"/>
            <a:r>
              <a:rPr lang="pt-BR" sz="2500" b="1" dirty="0">
                <a:solidFill>
                  <a:schemeClr val="bg1"/>
                </a:solidFill>
                <a:latin typeface="Times New Roman" panose="02020603050405020304" pitchFamily="18" charset="0"/>
                <a:cs typeface="Times New Roman" panose="02020603050405020304" pitchFamily="18" charset="0"/>
              </a:rPr>
              <a:t>Quando passa a valer a Nova Lei de Licitações?</a:t>
            </a:r>
          </a:p>
          <a:p>
            <a:pPr fontAlgn="base"/>
            <a:endParaRPr lang="pt-BR" sz="2500" dirty="0">
              <a:solidFill>
                <a:schemeClr val="bg1"/>
              </a:solidFill>
              <a:latin typeface="Times New Roman" panose="02020603050405020304" pitchFamily="18" charset="0"/>
              <a:cs typeface="Times New Roman" panose="02020603050405020304" pitchFamily="18" charset="0"/>
            </a:endParaRPr>
          </a:p>
          <a:p>
            <a:pPr fontAlgn="base"/>
            <a:r>
              <a:rPr lang="pt-BR" sz="2500" dirty="0">
                <a:solidFill>
                  <a:schemeClr val="bg1"/>
                </a:solidFill>
                <a:latin typeface="Times New Roman" panose="02020603050405020304" pitchFamily="18" charset="0"/>
                <a:cs typeface="Times New Roman" panose="02020603050405020304" pitchFamily="18" charset="0"/>
              </a:rPr>
              <a:t>A Nova Lei de Licitações foi publicada e entrou em vigor no dia 1º de abril de 2021. Isto significa que ela já está valendo e qualquer ente da administração pública (União, Estados e Municípios) pode se basear nas novas regras para iniciar um procedimento licitatório. </a:t>
            </a:r>
          </a:p>
          <a:p>
            <a:pPr fontAlgn="base"/>
            <a:r>
              <a:rPr lang="pt-BR" sz="2500" dirty="0">
                <a:solidFill>
                  <a:schemeClr val="bg1"/>
                </a:solidFill>
                <a:latin typeface="Times New Roman" panose="02020603050405020304" pitchFamily="18" charset="0"/>
                <a:cs typeface="Times New Roman" panose="02020603050405020304" pitchFamily="18" charset="0"/>
              </a:rPr>
              <a:t>No entanto, existe um prazo de dois anos para que a administração se adeque às mudanças. Ou seja, até o dia 1º de abril de 2023, o administrador público poderá optar por utilizar a legislação antiga. </a:t>
            </a:r>
          </a:p>
          <a:p>
            <a:pPr fontAlgn="base"/>
            <a:r>
              <a:rPr lang="pt-BR" sz="2500" dirty="0">
                <a:solidFill>
                  <a:schemeClr val="bg1"/>
                </a:solidFill>
                <a:latin typeface="Times New Roman" panose="02020603050405020304" pitchFamily="18" charset="0"/>
                <a:cs typeface="Times New Roman" panose="02020603050405020304" pitchFamily="18" charset="0"/>
              </a:rPr>
              <a:t>Os únicos dispositivos que realmente não podem mais ser utilizados são os </a:t>
            </a:r>
            <a:r>
              <a:rPr lang="pt-BR" sz="2500" dirty="0" err="1">
                <a:solidFill>
                  <a:schemeClr val="bg1"/>
                </a:solidFill>
                <a:latin typeface="Times New Roman" panose="02020603050405020304" pitchFamily="18" charset="0"/>
                <a:cs typeface="Times New Roman" panose="02020603050405020304" pitchFamily="18" charset="0"/>
              </a:rPr>
              <a:t>arts</a:t>
            </a:r>
            <a:r>
              <a:rPr lang="pt-BR" sz="2500" dirty="0">
                <a:solidFill>
                  <a:schemeClr val="bg1"/>
                </a:solidFill>
                <a:latin typeface="Times New Roman" panose="02020603050405020304" pitchFamily="18" charset="0"/>
                <a:cs typeface="Times New Roman" panose="02020603050405020304" pitchFamily="18" charset="0"/>
              </a:rPr>
              <a:t>. 89 a 108 da Lei nº 8.666/93, que tratam dos crimes ocorridos em procedimentos licitatórios.</a:t>
            </a:r>
          </a:p>
          <a:p>
            <a:pPr algn="just"/>
            <a:endParaRPr lang="pt-BR" sz="2000" dirty="0">
              <a:solidFill>
                <a:schemeClr val="bg1"/>
              </a:solidFill>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endParaRPr lang="pt-PT" sz="2000" dirty="0">
              <a:solidFill>
                <a:schemeClr val="bg1"/>
              </a:solidFill>
              <a:latin typeface="Times New Roman" panose="02020603050405020304" pitchFamily="18" charset="0"/>
              <a:cs typeface="Times New Roman" panose="02020603050405020304" pitchFamily="18" charset="0"/>
            </a:endParaRPr>
          </a:p>
          <a:p>
            <a:endParaRPr lang="pt-BR" dirty="0"/>
          </a:p>
        </p:txBody>
      </p:sp>
      <p:sp>
        <p:nvSpPr>
          <p:cNvPr id="8" name="Rectangle 24">
            <a:extLst>
              <a:ext uri="{FF2B5EF4-FFF2-40B4-BE49-F238E27FC236}">
                <a16:creationId xmlns:a16="http://schemas.microsoft.com/office/drawing/2014/main" id="{9EBC966A-6E2C-46C2-8755-6791869DBBC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702661" tIns="153939" rIns="91440" bIns="0" numCol="1" anchor="ctr" anchorCtr="0" compatLnSpc="1">
            <a:prstTxWarp prst="textNoShape">
              <a:avLst/>
            </a:prstTxWarp>
            <a:spAutoFit/>
          </a:bodyPr>
          <a:lstStyle/>
          <a:p>
            <a:endParaRPr lang="pt-BR"/>
          </a:p>
        </p:txBody>
      </p:sp>
      <p:sp>
        <p:nvSpPr>
          <p:cNvPr id="8213" name="Rectangle 26">
            <a:extLst>
              <a:ext uri="{FF2B5EF4-FFF2-40B4-BE49-F238E27FC236}">
                <a16:creationId xmlns:a16="http://schemas.microsoft.com/office/drawing/2014/main" id="{E21A35D6-049C-44C6-9057-2CF5E53F28CE}"/>
              </a:ext>
            </a:extLst>
          </p:cNvPr>
          <p:cNvSpPr>
            <a:spLocks noChangeArrowheads="1"/>
          </p:cNvSpPr>
          <p:nvPr/>
        </p:nvSpPr>
        <p:spPr bwMode="auto">
          <a:xfrm>
            <a:off x="4849505" y="318701"/>
            <a:ext cx="249299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PT" altLang="pt-BR" sz="1200" b="0" i="0" u="none" strike="noStrike" cap="none" normalizeH="0" baseline="0" dirty="0">
                <a:ln>
                  <a:noFill/>
                </a:ln>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ser lido na sessão e depois publicado.</a:t>
            </a:r>
            <a:endParaRPr kumimoji="0" lang="pt-PT" altLang="pt-B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648641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0E57F-D8A8-BEC5-E4F2-AC17D1CB7B4E}"/>
            </a:ext>
          </a:extLst>
        </p:cNvPr>
        <p:cNvGrpSpPr/>
        <p:nvPr/>
      </p:nvGrpSpPr>
      <p:grpSpPr>
        <a:xfrm>
          <a:off x="0" y="0"/>
          <a:ext cx="0" cy="0"/>
          <a:chOff x="0" y="0"/>
          <a:chExt cx="0" cy="0"/>
        </a:xfrm>
      </p:grpSpPr>
      <p:sp>
        <p:nvSpPr>
          <p:cNvPr id="5" name="Título 4">
            <a:extLst>
              <a:ext uri="{FF2B5EF4-FFF2-40B4-BE49-F238E27FC236}">
                <a16:creationId xmlns:a16="http://schemas.microsoft.com/office/drawing/2014/main" id="{3A4DD93F-539A-FC7B-1CE2-B6577AA0DEFE}"/>
              </a:ext>
            </a:extLst>
          </p:cNvPr>
          <p:cNvSpPr>
            <a:spLocks noGrp="1"/>
          </p:cNvSpPr>
          <p:nvPr>
            <p:ph type="title"/>
          </p:nvPr>
        </p:nvSpPr>
        <p:spPr>
          <a:xfrm>
            <a:off x="760745" y="976449"/>
            <a:ext cx="10862218" cy="1424601"/>
          </a:xfrm>
        </p:spPr>
        <p:txBody>
          <a:bodyPr rtlCol="0">
            <a:normAutofit fontScale="90000"/>
          </a:bodyPr>
          <a:lstStyle/>
          <a:p>
            <a:br>
              <a:rPr lang="pt-BR" sz="3300" dirty="0">
                <a:latin typeface="Times New Roman" panose="02020603050405020304" pitchFamily="18" charset="0"/>
                <a:cs typeface="Times New Roman" panose="02020603050405020304" pitchFamily="18" charset="0"/>
              </a:rPr>
            </a:br>
            <a:br>
              <a:rPr lang="pt-BR" sz="3300" dirty="0">
                <a:latin typeface="Times New Roman" panose="02020603050405020304" pitchFamily="18" charset="0"/>
                <a:cs typeface="Times New Roman" panose="02020603050405020304" pitchFamily="18" charset="0"/>
              </a:rPr>
            </a:br>
            <a:br>
              <a:rPr lang="pt-BR" sz="2400" b="1" i="0" dirty="0">
                <a:solidFill>
                  <a:srgbClr val="505050"/>
                </a:solidFill>
                <a:effectLst/>
                <a:latin typeface="var(--campton)"/>
              </a:rPr>
            </a:br>
            <a:endParaRPr lang="pt-BR" sz="4890" b="1" i="0" dirty="0">
              <a:solidFill>
                <a:srgbClr val="182020"/>
              </a:solidFill>
              <a:effectLst/>
              <a:latin typeface="Times New Roman" panose="02020603050405020304" pitchFamily="18" charset="0"/>
              <a:cs typeface="Times New Roman" panose="02020603050405020304" pitchFamily="18" charset="0"/>
            </a:endParaRPr>
          </a:p>
        </p:txBody>
      </p:sp>
      <p:sp>
        <p:nvSpPr>
          <p:cNvPr id="6" name="Espaço Reservado para Texto 5">
            <a:extLst>
              <a:ext uri="{FF2B5EF4-FFF2-40B4-BE49-F238E27FC236}">
                <a16:creationId xmlns:a16="http://schemas.microsoft.com/office/drawing/2014/main" id="{82989EB9-0CC3-42AA-A4A7-CF2CD1511DEA}"/>
              </a:ext>
            </a:extLst>
          </p:cNvPr>
          <p:cNvSpPr>
            <a:spLocks noGrp="1"/>
          </p:cNvSpPr>
          <p:nvPr>
            <p:ph type="body" idx="1"/>
          </p:nvPr>
        </p:nvSpPr>
        <p:spPr>
          <a:xfrm>
            <a:off x="9453598" y="4751440"/>
            <a:ext cx="10453968" cy="4619069"/>
          </a:xfrm>
        </p:spPr>
        <p:txBody>
          <a:bodyPr rtlCol="0">
            <a:noAutofit/>
          </a:bodyPr>
          <a:lstStyle/>
          <a:p>
            <a:pPr marL="0" indent="0">
              <a:buNone/>
            </a:pPr>
            <a:endParaRPr lang="pt-BR" sz="2500" dirty="0">
              <a:latin typeface="Times New Roman" panose="02020603050405020304" pitchFamily="18" charset="0"/>
              <a:cs typeface="Times New Roman" panose="02020603050405020304" pitchFamily="18" charset="0"/>
            </a:endParaRPr>
          </a:p>
          <a:p>
            <a:endParaRPr lang="pt-BR" dirty="0"/>
          </a:p>
          <a:p>
            <a:endParaRPr lang="pt-BR" sz="2500" dirty="0">
              <a:latin typeface="Times New Roman" panose="02020603050405020304" pitchFamily="18" charset="0"/>
              <a:cs typeface="Times New Roman" panose="02020603050405020304" pitchFamily="18" charset="0"/>
            </a:endParaRPr>
          </a:p>
          <a:p>
            <a:pPr marL="0" indent="0" algn="just" fontAlgn="base">
              <a:buNone/>
            </a:pPr>
            <a:endParaRPr lang="pt-BR" sz="2500" dirty="0">
              <a:latin typeface="Times New Roman" panose="02020603050405020304" pitchFamily="18" charset="0"/>
              <a:cs typeface="Times New Roman" panose="02020603050405020304" pitchFamily="18" charset="0"/>
            </a:endParaRPr>
          </a:p>
        </p:txBody>
      </p:sp>
      <p:sp>
        <p:nvSpPr>
          <p:cNvPr id="7" name="Espaço Reservado para Conteúdo 4">
            <a:extLst>
              <a:ext uri="{FF2B5EF4-FFF2-40B4-BE49-F238E27FC236}">
                <a16:creationId xmlns:a16="http://schemas.microsoft.com/office/drawing/2014/main" id="{70487DB4-9CA6-BA1F-4000-737D94A22F3B}"/>
              </a:ext>
            </a:extLst>
          </p:cNvPr>
          <p:cNvSpPr>
            <a:spLocks noGrp="1"/>
          </p:cNvSpPr>
          <p:nvPr/>
        </p:nvSpPr>
        <p:spPr>
          <a:xfrm>
            <a:off x="964022" y="2808824"/>
            <a:ext cx="10154918" cy="3452327"/>
          </a:xfrm>
          <a:prstGeom prst="rect">
            <a:avLst/>
          </a:prstGeom>
        </p:spPr>
        <p:txBody>
          <a:bodyPr vert="horz" lIns="0" tIns="0" rIns="0" bIns="0" rtlCol="0" anchor="t" anchorCtr="0">
            <a:normAutofit/>
          </a:bodyPr>
          <a:lstStyle>
            <a:lvl1pPr marL="285750" indent="-285750" algn="l" defTabSz="914400" rtl="0" eaLnBrk="1" latinLnBrk="0" hangingPunct="1">
              <a:lnSpc>
                <a:spcPct val="100000"/>
              </a:lnSpc>
              <a:spcBef>
                <a:spcPts val="1000"/>
              </a:spcBef>
              <a:buFont typeface="Wingdings" panose="05000000000000000000" pitchFamily="2" charset="2"/>
              <a:buChar char="§"/>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endParaRPr lang="pt-BR" dirty="0"/>
          </a:p>
        </p:txBody>
      </p:sp>
      <p:sp>
        <p:nvSpPr>
          <p:cNvPr id="17" name="Retângulo 16">
            <a:extLst>
              <a:ext uri="{FF2B5EF4-FFF2-40B4-BE49-F238E27FC236}">
                <a16:creationId xmlns:a16="http://schemas.microsoft.com/office/drawing/2014/main" id="{1B4FE594-D177-7767-360F-858357760397}"/>
              </a:ext>
            </a:extLst>
          </p:cNvPr>
          <p:cNvSpPr/>
          <p:nvPr/>
        </p:nvSpPr>
        <p:spPr>
          <a:xfrm>
            <a:off x="892304" y="1463692"/>
            <a:ext cx="2330450" cy="76200"/>
          </a:xfrm>
          <a:prstGeom prst="rect">
            <a:avLst/>
          </a:prstGeom>
          <a:solidFill>
            <a:srgbClr val="F7A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1" name="Imagem 10" descr="Uma imagem contendo favo de mel, objeto, luz, tráfego&#10;&#10;Descrição gerada automaticamente">
            <a:extLst>
              <a:ext uri="{FF2B5EF4-FFF2-40B4-BE49-F238E27FC236}">
                <a16:creationId xmlns:a16="http://schemas.microsoft.com/office/drawing/2014/main" id="{D5016726-D642-2908-5F2F-A4F86D46BF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H="1">
            <a:off x="9153014" y="3859868"/>
            <a:ext cx="3958139" cy="2444072"/>
          </a:xfrm>
          <a:prstGeom prst="rect">
            <a:avLst/>
          </a:prstGeom>
        </p:spPr>
      </p:pic>
      <p:pic>
        <p:nvPicPr>
          <p:cNvPr id="10" name="Imagem 9" descr="Uma imagem contendo favo de mel, objeto, luz, tráfego&#10;&#10;Descrição gerada automaticamente">
            <a:extLst>
              <a:ext uri="{FF2B5EF4-FFF2-40B4-BE49-F238E27FC236}">
                <a16:creationId xmlns:a16="http://schemas.microsoft.com/office/drawing/2014/main" id="{0C17A3CA-3AC5-A081-5086-18B3F896EA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40000" flipH="1">
            <a:off x="9241379" y="-472588"/>
            <a:ext cx="3958139" cy="2444072"/>
          </a:xfrm>
          <a:prstGeom prst="rect">
            <a:avLst/>
          </a:prstGeom>
        </p:spPr>
      </p:pic>
      <p:sp>
        <p:nvSpPr>
          <p:cNvPr id="2" name="Rectangle 8">
            <a:extLst>
              <a:ext uri="{FF2B5EF4-FFF2-40B4-BE49-F238E27FC236}">
                <a16:creationId xmlns:a16="http://schemas.microsoft.com/office/drawing/2014/main" id="{CCA8BFDA-58D2-4FF6-AA9C-778A7505383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3" name="Rectangle 26">
            <a:extLst>
              <a:ext uri="{FF2B5EF4-FFF2-40B4-BE49-F238E27FC236}">
                <a16:creationId xmlns:a16="http://schemas.microsoft.com/office/drawing/2014/main" id="{9250F0BA-2C70-4CCD-A6B1-78C79F76F6A0}"/>
              </a:ext>
            </a:extLst>
          </p:cNvPr>
          <p:cNvSpPr>
            <a:spLocks noChangeArrowheads="1"/>
          </p:cNvSpPr>
          <p:nvPr/>
        </p:nvSpPr>
        <p:spPr bwMode="auto">
          <a:xfrm>
            <a:off x="8561294" y="321154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8201" name="Retângulo 8200">
            <a:extLst>
              <a:ext uri="{FF2B5EF4-FFF2-40B4-BE49-F238E27FC236}">
                <a16:creationId xmlns:a16="http://schemas.microsoft.com/office/drawing/2014/main" id="{FED7D84D-DDBA-400D-9753-D84AAF72AF86}"/>
              </a:ext>
            </a:extLst>
          </p:cNvPr>
          <p:cNvSpPr/>
          <p:nvPr/>
        </p:nvSpPr>
        <p:spPr>
          <a:xfrm>
            <a:off x="760745" y="1678392"/>
            <a:ext cx="10154918" cy="3293209"/>
          </a:xfrm>
          <a:prstGeom prst="rect">
            <a:avLst/>
          </a:prstGeom>
        </p:spPr>
        <p:txBody>
          <a:bodyPr wrap="square">
            <a:spAutoFit/>
          </a:bodyPr>
          <a:lstStyle/>
          <a:p>
            <a:pPr fontAlgn="base"/>
            <a:r>
              <a:rPr lang="pt-BR" sz="2500" b="1" dirty="0">
                <a:solidFill>
                  <a:schemeClr val="bg1"/>
                </a:solidFill>
                <a:latin typeface="Times New Roman" panose="02020603050405020304" pitchFamily="18" charset="0"/>
                <a:cs typeface="Times New Roman" panose="02020603050405020304" pitchFamily="18" charset="0"/>
              </a:rPr>
              <a:t>E para quem vale a Nova Lei de Licitações?</a:t>
            </a:r>
          </a:p>
          <a:p>
            <a:pPr fontAlgn="base"/>
            <a:endParaRPr lang="pt-BR" sz="2500" dirty="0">
              <a:solidFill>
                <a:schemeClr val="bg1"/>
              </a:solidFill>
              <a:latin typeface="Times New Roman" panose="02020603050405020304" pitchFamily="18" charset="0"/>
              <a:cs typeface="Times New Roman" panose="02020603050405020304" pitchFamily="18" charset="0"/>
            </a:endParaRPr>
          </a:p>
          <a:p>
            <a:pPr fontAlgn="base"/>
            <a:r>
              <a:rPr lang="pt-BR" sz="2500" dirty="0">
                <a:solidFill>
                  <a:schemeClr val="bg1"/>
                </a:solidFill>
                <a:latin typeface="Times New Roman" panose="02020603050405020304" pitchFamily="18" charset="0"/>
                <a:cs typeface="Times New Roman" panose="02020603050405020304" pitchFamily="18" charset="0"/>
              </a:rPr>
              <a:t>Para todas as contratações realizadas por entes da administração pública (federal, estadual, distrital e municipal). Não vale para as empresas públicas, sociedades de economia mista e estatais regidas pela Lei 13.303/16.</a:t>
            </a:r>
          </a:p>
          <a:p>
            <a:pPr fontAlgn="base"/>
            <a:r>
              <a:rPr lang="pt-BR" sz="2500" i="1" dirty="0">
                <a:solidFill>
                  <a:schemeClr val="bg1"/>
                </a:solidFill>
                <a:latin typeface="Times New Roman" panose="02020603050405020304" pitchFamily="18" charset="0"/>
                <a:cs typeface="Times New Roman" panose="02020603050405020304" pitchFamily="18" charset="0"/>
              </a:rPr>
              <a:t>Lei nº 14.133/2021, art. 193.</a:t>
            </a:r>
            <a:endParaRPr lang="pt-BR" sz="2500" dirty="0">
              <a:solidFill>
                <a:schemeClr val="bg1"/>
              </a:solidFill>
              <a:latin typeface="Times New Roman" panose="02020603050405020304" pitchFamily="18" charset="0"/>
              <a:cs typeface="Times New Roman" panose="02020603050405020304" pitchFamily="18" charset="0"/>
            </a:endParaRPr>
          </a:p>
          <a:p>
            <a:pPr algn="just"/>
            <a:endParaRPr lang="pt-BR" sz="2000" dirty="0">
              <a:solidFill>
                <a:schemeClr val="bg1"/>
              </a:solidFill>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endParaRPr lang="pt-PT" sz="2000" dirty="0">
              <a:solidFill>
                <a:schemeClr val="bg1"/>
              </a:solidFill>
              <a:latin typeface="Times New Roman" panose="02020603050405020304" pitchFamily="18" charset="0"/>
              <a:cs typeface="Times New Roman" panose="02020603050405020304" pitchFamily="18" charset="0"/>
            </a:endParaRPr>
          </a:p>
          <a:p>
            <a:endParaRPr lang="pt-BR" dirty="0"/>
          </a:p>
        </p:txBody>
      </p:sp>
      <p:sp>
        <p:nvSpPr>
          <p:cNvPr id="8" name="Rectangle 24">
            <a:extLst>
              <a:ext uri="{FF2B5EF4-FFF2-40B4-BE49-F238E27FC236}">
                <a16:creationId xmlns:a16="http://schemas.microsoft.com/office/drawing/2014/main" id="{9EBC966A-6E2C-46C2-8755-6791869DBBC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702661" tIns="153939" rIns="91440" bIns="0" numCol="1" anchor="ctr" anchorCtr="0" compatLnSpc="1">
            <a:prstTxWarp prst="textNoShape">
              <a:avLst/>
            </a:prstTxWarp>
            <a:spAutoFit/>
          </a:bodyPr>
          <a:lstStyle/>
          <a:p>
            <a:endParaRPr lang="pt-BR"/>
          </a:p>
        </p:txBody>
      </p:sp>
      <p:sp>
        <p:nvSpPr>
          <p:cNvPr id="8213" name="Rectangle 26">
            <a:extLst>
              <a:ext uri="{FF2B5EF4-FFF2-40B4-BE49-F238E27FC236}">
                <a16:creationId xmlns:a16="http://schemas.microsoft.com/office/drawing/2014/main" id="{E21A35D6-049C-44C6-9057-2CF5E53F28CE}"/>
              </a:ext>
            </a:extLst>
          </p:cNvPr>
          <p:cNvSpPr>
            <a:spLocks noChangeArrowheads="1"/>
          </p:cNvSpPr>
          <p:nvPr/>
        </p:nvSpPr>
        <p:spPr bwMode="auto">
          <a:xfrm>
            <a:off x="4849505" y="318701"/>
            <a:ext cx="249299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PT" altLang="pt-BR" sz="1200" b="0" i="0" u="none" strike="noStrike" cap="none" normalizeH="0" baseline="0" dirty="0">
                <a:ln>
                  <a:noFill/>
                </a:ln>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ser lido na sessão e depois publicado.</a:t>
            </a:r>
            <a:endParaRPr kumimoji="0" lang="pt-PT" altLang="pt-B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878155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0E57F-D8A8-BEC5-E4F2-AC17D1CB7B4E}"/>
            </a:ext>
          </a:extLst>
        </p:cNvPr>
        <p:cNvGrpSpPr/>
        <p:nvPr/>
      </p:nvGrpSpPr>
      <p:grpSpPr>
        <a:xfrm>
          <a:off x="0" y="0"/>
          <a:ext cx="0" cy="0"/>
          <a:chOff x="0" y="0"/>
          <a:chExt cx="0" cy="0"/>
        </a:xfrm>
      </p:grpSpPr>
      <p:sp>
        <p:nvSpPr>
          <p:cNvPr id="5" name="Título 4">
            <a:extLst>
              <a:ext uri="{FF2B5EF4-FFF2-40B4-BE49-F238E27FC236}">
                <a16:creationId xmlns:a16="http://schemas.microsoft.com/office/drawing/2014/main" id="{3A4DD93F-539A-FC7B-1CE2-B6577AA0DEFE}"/>
              </a:ext>
            </a:extLst>
          </p:cNvPr>
          <p:cNvSpPr>
            <a:spLocks noGrp="1"/>
          </p:cNvSpPr>
          <p:nvPr>
            <p:ph type="title"/>
          </p:nvPr>
        </p:nvSpPr>
        <p:spPr>
          <a:xfrm>
            <a:off x="760745" y="976449"/>
            <a:ext cx="10862218" cy="1424601"/>
          </a:xfrm>
        </p:spPr>
        <p:txBody>
          <a:bodyPr rtlCol="0">
            <a:normAutofit fontScale="90000"/>
          </a:bodyPr>
          <a:lstStyle/>
          <a:p>
            <a:br>
              <a:rPr lang="pt-BR" sz="3300" dirty="0">
                <a:latin typeface="Times New Roman" panose="02020603050405020304" pitchFamily="18" charset="0"/>
                <a:cs typeface="Times New Roman" panose="02020603050405020304" pitchFamily="18" charset="0"/>
              </a:rPr>
            </a:br>
            <a:br>
              <a:rPr lang="pt-BR" sz="3300" dirty="0">
                <a:latin typeface="Times New Roman" panose="02020603050405020304" pitchFamily="18" charset="0"/>
                <a:cs typeface="Times New Roman" panose="02020603050405020304" pitchFamily="18" charset="0"/>
              </a:rPr>
            </a:br>
            <a:br>
              <a:rPr lang="pt-BR" sz="2400" b="1" i="0" dirty="0">
                <a:solidFill>
                  <a:srgbClr val="505050"/>
                </a:solidFill>
                <a:effectLst/>
                <a:latin typeface="var(--campton)"/>
              </a:rPr>
            </a:br>
            <a:endParaRPr lang="pt-BR" sz="4890" b="1" i="0" dirty="0">
              <a:solidFill>
                <a:srgbClr val="182020"/>
              </a:solidFill>
              <a:effectLst/>
              <a:latin typeface="Times New Roman" panose="02020603050405020304" pitchFamily="18" charset="0"/>
              <a:cs typeface="Times New Roman" panose="02020603050405020304" pitchFamily="18" charset="0"/>
            </a:endParaRPr>
          </a:p>
        </p:txBody>
      </p:sp>
      <p:sp>
        <p:nvSpPr>
          <p:cNvPr id="6" name="Espaço Reservado para Texto 5">
            <a:extLst>
              <a:ext uri="{FF2B5EF4-FFF2-40B4-BE49-F238E27FC236}">
                <a16:creationId xmlns:a16="http://schemas.microsoft.com/office/drawing/2014/main" id="{82989EB9-0CC3-42AA-A4A7-CF2CD1511DEA}"/>
              </a:ext>
            </a:extLst>
          </p:cNvPr>
          <p:cNvSpPr>
            <a:spLocks noGrp="1"/>
          </p:cNvSpPr>
          <p:nvPr>
            <p:ph type="body" idx="1"/>
          </p:nvPr>
        </p:nvSpPr>
        <p:spPr>
          <a:xfrm>
            <a:off x="9453598" y="4751440"/>
            <a:ext cx="10453968" cy="4619069"/>
          </a:xfrm>
        </p:spPr>
        <p:txBody>
          <a:bodyPr rtlCol="0">
            <a:noAutofit/>
          </a:bodyPr>
          <a:lstStyle/>
          <a:p>
            <a:pPr marL="0" indent="0">
              <a:buNone/>
            </a:pPr>
            <a:endParaRPr lang="pt-BR" sz="2500" dirty="0">
              <a:latin typeface="Times New Roman" panose="02020603050405020304" pitchFamily="18" charset="0"/>
              <a:cs typeface="Times New Roman" panose="02020603050405020304" pitchFamily="18" charset="0"/>
            </a:endParaRPr>
          </a:p>
          <a:p>
            <a:endParaRPr lang="pt-BR" dirty="0"/>
          </a:p>
          <a:p>
            <a:endParaRPr lang="pt-BR" sz="2500" dirty="0">
              <a:latin typeface="Times New Roman" panose="02020603050405020304" pitchFamily="18" charset="0"/>
              <a:cs typeface="Times New Roman" panose="02020603050405020304" pitchFamily="18" charset="0"/>
            </a:endParaRPr>
          </a:p>
          <a:p>
            <a:pPr marL="0" indent="0" algn="just" fontAlgn="base">
              <a:buNone/>
            </a:pPr>
            <a:endParaRPr lang="pt-BR" sz="2500" dirty="0">
              <a:latin typeface="Times New Roman" panose="02020603050405020304" pitchFamily="18" charset="0"/>
              <a:cs typeface="Times New Roman" panose="02020603050405020304" pitchFamily="18" charset="0"/>
            </a:endParaRPr>
          </a:p>
        </p:txBody>
      </p:sp>
      <p:sp>
        <p:nvSpPr>
          <p:cNvPr id="7" name="Espaço Reservado para Conteúdo 4">
            <a:extLst>
              <a:ext uri="{FF2B5EF4-FFF2-40B4-BE49-F238E27FC236}">
                <a16:creationId xmlns:a16="http://schemas.microsoft.com/office/drawing/2014/main" id="{70487DB4-9CA6-BA1F-4000-737D94A22F3B}"/>
              </a:ext>
            </a:extLst>
          </p:cNvPr>
          <p:cNvSpPr>
            <a:spLocks noGrp="1"/>
          </p:cNvSpPr>
          <p:nvPr/>
        </p:nvSpPr>
        <p:spPr>
          <a:xfrm>
            <a:off x="964022" y="2808824"/>
            <a:ext cx="10154918" cy="3452327"/>
          </a:xfrm>
          <a:prstGeom prst="rect">
            <a:avLst/>
          </a:prstGeom>
        </p:spPr>
        <p:txBody>
          <a:bodyPr vert="horz" lIns="0" tIns="0" rIns="0" bIns="0" rtlCol="0" anchor="t" anchorCtr="0">
            <a:normAutofit/>
          </a:bodyPr>
          <a:lstStyle>
            <a:lvl1pPr marL="285750" indent="-285750" algn="l" defTabSz="914400" rtl="0" eaLnBrk="1" latinLnBrk="0" hangingPunct="1">
              <a:lnSpc>
                <a:spcPct val="100000"/>
              </a:lnSpc>
              <a:spcBef>
                <a:spcPts val="1000"/>
              </a:spcBef>
              <a:buFont typeface="Wingdings" panose="05000000000000000000" pitchFamily="2" charset="2"/>
              <a:buChar char="§"/>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endParaRPr lang="pt-BR" dirty="0"/>
          </a:p>
        </p:txBody>
      </p:sp>
      <p:sp>
        <p:nvSpPr>
          <p:cNvPr id="17" name="Retângulo 16">
            <a:extLst>
              <a:ext uri="{FF2B5EF4-FFF2-40B4-BE49-F238E27FC236}">
                <a16:creationId xmlns:a16="http://schemas.microsoft.com/office/drawing/2014/main" id="{1B4FE594-D177-7767-360F-858357760397}"/>
              </a:ext>
            </a:extLst>
          </p:cNvPr>
          <p:cNvSpPr/>
          <p:nvPr/>
        </p:nvSpPr>
        <p:spPr>
          <a:xfrm>
            <a:off x="892304" y="1463692"/>
            <a:ext cx="2330450" cy="76200"/>
          </a:xfrm>
          <a:prstGeom prst="rect">
            <a:avLst/>
          </a:prstGeom>
          <a:solidFill>
            <a:srgbClr val="F7A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1" name="Imagem 10" descr="Uma imagem contendo favo de mel, objeto, luz, tráfego&#10;&#10;Descrição gerada automaticamente">
            <a:extLst>
              <a:ext uri="{FF2B5EF4-FFF2-40B4-BE49-F238E27FC236}">
                <a16:creationId xmlns:a16="http://schemas.microsoft.com/office/drawing/2014/main" id="{D5016726-D642-2908-5F2F-A4F86D46BF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H="1">
            <a:off x="9153014" y="3859868"/>
            <a:ext cx="3958139" cy="2444072"/>
          </a:xfrm>
          <a:prstGeom prst="rect">
            <a:avLst/>
          </a:prstGeom>
        </p:spPr>
      </p:pic>
      <p:pic>
        <p:nvPicPr>
          <p:cNvPr id="10" name="Imagem 9" descr="Uma imagem contendo favo de mel, objeto, luz, tráfego&#10;&#10;Descrição gerada automaticamente">
            <a:extLst>
              <a:ext uri="{FF2B5EF4-FFF2-40B4-BE49-F238E27FC236}">
                <a16:creationId xmlns:a16="http://schemas.microsoft.com/office/drawing/2014/main" id="{0C17A3CA-3AC5-A081-5086-18B3F896EA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40000" flipH="1">
            <a:off x="9241379" y="-472588"/>
            <a:ext cx="3958139" cy="2444072"/>
          </a:xfrm>
          <a:prstGeom prst="rect">
            <a:avLst/>
          </a:prstGeom>
        </p:spPr>
      </p:pic>
      <p:sp>
        <p:nvSpPr>
          <p:cNvPr id="2" name="Rectangle 8">
            <a:extLst>
              <a:ext uri="{FF2B5EF4-FFF2-40B4-BE49-F238E27FC236}">
                <a16:creationId xmlns:a16="http://schemas.microsoft.com/office/drawing/2014/main" id="{CCA8BFDA-58D2-4FF6-AA9C-778A7505383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3" name="Rectangle 26">
            <a:extLst>
              <a:ext uri="{FF2B5EF4-FFF2-40B4-BE49-F238E27FC236}">
                <a16:creationId xmlns:a16="http://schemas.microsoft.com/office/drawing/2014/main" id="{9250F0BA-2C70-4CCD-A6B1-78C79F76F6A0}"/>
              </a:ext>
            </a:extLst>
          </p:cNvPr>
          <p:cNvSpPr>
            <a:spLocks noChangeArrowheads="1"/>
          </p:cNvSpPr>
          <p:nvPr/>
        </p:nvSpPr>
        <p:spPr bwMode="auto">
          <a:xfrm>
            <a:off x="8561294" y="321154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8201" name="Retângulo 8200">
            <a:extLst>
              <a:ext uri="{FF2B5EF4-FFF2-40B4-BE49-F238E27FC236}">
                <a16:creationId xmlns:a16="http://schemas.microsoft.com/office/drawing/2014/main" id="{FED7D84D-DDBA-400D-9753-D84AAF72AF86}"/>
              </a:ext>
            </a:extLst>
          </p:cNvPr>
          <p:cNvSpPr/>
          <p:nvPr/>
        </p:nvSpPr>
        <p:spPr>
          <a:xfrm>
            <a:off x="760745" y="1678392"/>
            <a:ext cx="10154918" cy="5601533"/>
          </a:xfrm>
          <a:prstGeom prst="rect">
            <a:avLst/>
          </a:prstGeom>
        </p:spPr>
        <p:txBody>
          <a:bodyPr wrap="square">
            <a:spAutoFit/>
          </a:bodyPr>
          <a:lstStyle/>
          <a:p>
            <a:pPr algn="just" fontAlgn="base"/>
            <a:r>
              <a:rPr lang="pt-BR" sz="2500" b="1" dirty="0">
                <a:solidFill>
                  <a:schemeClr val="bg1"/>
                </a:solidFill>
                <a:latin typeface="Times New Roman" panose="02020603050405020304" pitchFamily="18" charset="0"/>
                <a:cs typeface="Times New Roman" panose="02020603050405020304" pitchFamily="18" charset="0"/>
              </a:rPr>
              <a:t>Principais Mudanças na Nova Lei de Licitações</a:t>
            </a:r>
            <a:endParaRPr lang="pt-BR" sz="2500" dirty="0">
              <a:solidFill>
                <a:schemeClr val="bg1"/>
              </a:solidFill>
              <a:latin typeface="Times New Roman" panose="02020603050405020304" pitchFamily="18" charset="0"/>
              <a:cs typeface="Times New Roman" panose="02020603050405020304" pitchFamily="18" charset="0"/>
            </a:endParaRPr>
          </a:p>
          <a:p>
            <a:pPr algn="just" fontAlgn="base"/>
            <a:r>
              <a:rPr lang="pt-BR" sz="2500" b="1" dirty="0">
                <a:solidFill>
                  <a:schemeClr val="bg1"/>
                </a:solidFill>
                <a:latin typeface="Times New Roman" panose="02020603050405020304" pitchFamily="18" charset="0"/>
                <a:cs typeface="Times New Roman" panose="02020603050405020304" pitchFamily="18" charset="0"/>
              </a:rPr>
              <a:t>Digitalização</a:t>
            </a:r>
          </a:p>
          <a:p>
            <a:pPr algn="just" fontAlgn="base"/>
            <a:endParaRPr lang="pt-BR" sz="2500" dirty="0">
              <a:solidFill>
                <a:schemeClr val="bg1"/>
              </a:solidFill>
              <a:latin typeface="Times New Roman" panose="02020603050405020304" pitchFamily="18" charset="0"/>
              <a:cs typeface="Times New Roman" panose="02020603050405020304" pitchFamily="18" charset="0"/>
            </a:endParaRPr>
          </a:p>
          <a:p>
            <a:pPr algn="just" fontAlgn="base"/>
            <a:r>
              <a:rPr lang="pt-BR" sz="2500" dirty="0">
                <a:solidFill>
                  <a:schemeClr val="bg1"/>
                </a:solidFill>
                <a:latin typeface="Times New Roman" panose="02020603050405020304" pitchFamily="18" charset="0"/>
                <a:cs typeface="Times New Roman" panose="02020603050405020304" pitchFamily="18" charset="0"/>
              </a:rPr>
              <a:t>Agora, a regra geral para todas as contratações é o meio eletrônico, o que tornou o procedimento mais ágil, transparente e competitivo. Também ficou mais fácil participar de licitações em qualquer localidade do Brasil.</a:t>
            </a:r>
          </a:p>
          <a:p>
            <a:pPr algn="just" fontAlgn="base"/>
            <a:endParaRPr lang="pt-BR" sz="2500" dirty="0">
              <a:solidFill>
                <a:schemeClr val="bg1"/>
              </a:solidFill>
              <a:latin typeface="Times New Roman" panose="02020603050405020304" pitchFamily="18" charset="0"/>
              <a:cs typeface="Times New Roman" panose="02020603050405020304" pitchFamily="18" charset="0"/>
            </a:endParaRPr>
          </a:p>
          <a:p>
            <a:pPr algn="just" fontAlgn="base"/>
            <a:r>
              <a:rPr lang="pt-BR" sz="2500" dirty="0">
                <a:solidFill>
                  <a:schemeClr val="bg1"/>
                </a:solidFill>
                <a:latin typeface="Times New Roman" panose="02020603050405020304" pitchFamily="18" charset="0"/>
                <a:cs typeface="Times New Roman" panose="02020603050405020304" pitchFamily="18" charset="0"/>
              </a:rPr>
              <a:t>Com a digitalização, o processo ficou mais barato e menos burocrático. Um procedimento eletrônico diminui os custos com cartório e o vai-e-vem de carimbos e reconhecimento de firma, que foram substituídos por certificados digitais e assinaturas eletrônicas. O reconhecimento de firma só será exigido quando houver dúvida sobre a autenticidade do documento.</a:t>
            </a:r>
          </a:p>
          <a:p>
            <a:pPr algn="just"/>
            <a:endParaRPr lang="pt-BR" sz="2000" dirty="0">
              <a:solidFill>
                <a:schemeClr val="bg1"/>
              </a:solidFill>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endParaRPr lang="pt-PT" sz="2000" dirty="0">
              <a:solidFill>
                <a:schemeClr val="bg1"/>
              </a:solidFill>
              <a:latin typeface="Times New Roman" panose="02020603050405020304" pitchFamily="18" charset="0"/>
              <a:cs typeface="Times New Roman" panose="02020603050405020304" pitchFamily="18" charset="0"/>
            </a:endParaRPr>
          </a:p>
          <a:p>
            <a:endParaRPr lang="pt-BR" dirty="0"/>
          </a:p>
        </p:txBody>
      </p:sp>
      <p:sp>
        <p:nvSpPr>
          <p:cNvPr id="8" name="Rectangle 24">
            <a:extLst>
              <a:ext uri="{FF2B5EF4-FFF2-40B4-BE49-F238E27FC236}">
                <a16:creationId xmlns:a16="http://schemas.microsoft.com/office/drawing/2014/main" id="{9EBC966A-6E2C-46C2-8755-6791869DBBC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702661" tIns="153939" rIns="91440" bIns="0" numCol="1" anchor="ctr" anchorCtr="0" compatLnSpc="1">
            <a:prstTxWarp prst="textNoShape">
              <a:avLst/>
            </a:prstTxWarp>
            <a:spAutoFit/>
          </a:bodyPr>
          <a:lstStyle/>
          <a:p>
            <a:endParaRPr lang="pt-BR"/>
          </a:p>
        </p:txBody>
      </p:sp>
      <p:sp>
        <p:nvSpPr>
          <p:cNvPr id="8213" name="Rectangle 26">
            <a:extLst>
              <a:ext uri="{FF2B5EF4-FFF2-40B4-BE49-F238E27FC236}">
                <a16:creationId xmlns:a16="http://schemas.microsoft.com/office/drawing/2014/main" id="{E21A35D6-049C-44C6-9057-2CF5E53F28CE}"/>
              </a:ext>
            </a:extLst>
          </p:cNvPr>
          <p:cNvSpPr>
            <a:spLocks noChangeArrowheads="1"/>
          </p:cNvSpPr>
          <p:nvPr/>
        </p:nvSpPr>
        <p:spPr bwMode="auto">
          <a:xfrm>
            <a:off x="4849505" y="318701"/>
            <a:ext cx="249299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PT" altLang="pt-BR" sz="1200" b="0" i="0" u="none" strike="noStrike" cap="none" normalizeH="0" baseline="0" dirty="0">
                <a:ln>
                  <a:noFill/>
                </a:ln>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ser lido na sessão e depois publicado.</a:t>
            </a:r>
            <a:endParaRPr kumimoji="0" lang="pt-PT" altLang="pt-B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221703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0E57F-D8A8-BEC5-E4F2-AC17D1CB7B4E}"/>
            </a:ext>
          </a:extLst>
        </p:cNvPr>
        <p:cNvGrpSpPr/>
        <p:nvPr/>
      </p:nvGrpSpPr>
      <p:grpSpPr>
        <a:xfrm>
          <a:off x="0" y="0"/>
          <a:ext cx="0" cy="0"/>
          <a:chOff x="0" y="0"/>
          <a:chExt cx="0" cy="0"/>
        </a:xfrm>
      </p:grpSpPr>
      <p:sp>
        <p:nvSpPr>
          <p:cNvPr id="5" name="Título 4">
            <a:extLst>
              <a:ext uri="{FF2B5EF4-FFF2-40B4-BE49-F238E27FC236}">
                <a16:creationId xmlns:a16="http://schemas.microsoft.com/office/drawing/2014/main" id="{3A4DD93F-539A-FC7B-1CE2-B6577AA0DEFE}"/>
              </a:ext>
            </a:extLst>
          </p:cNvPr>
          <p:cNvSpPr>
            <a:spLocks noGrp="1"/>
          </p:cNvSpPr>
          <p:nvPr>
            <p:ph type="title"/>
          </p:nvPr>
        </p:nvSpPr>
        <p:spPr>
          <a:xfrm>
            <a:off x="760745" y="976449"/>
            <a:ext cx="10862218" cy="1424601"/>
          </a:xfrm>
        </p:spPr>
        <p:txBody>
          <a:bodyPr rtlCol="0">
            <a:normAutofit fontScale="90000"/>
          </a:bodyPr>
          <a:lstStyle/>
          <a:p>
            <a:br>
              <a:rPr lang="pt-BR" sz="3300" dirty="0">
                <a:latin typeface="Times New Roman" panose="02020603050405020304" pitchFamily="18" charset="0"/>
                <a:cs typeface="Times New Roman" panose="02020603050405020304" pitchFamily="18" charset="0"/>
              </a:rPr>
            </a:br>
            <a:br>
              <a:rPr lang="pt-BR" sz="3300" dirty="0">
                <a:latin typeface="Times New Roman" panose="02020603050405020304" pitchFamily="18" charset="0"/>
                <a:cs typeface="Times New Roman" panose="02020603050405020304" pitchFamily="18" charset="0"/>
              </a:rPr>
            </a:br>
            <a:br>
              <a:rPr lang="pt-BR" sz="2400" b="1" i="0" dirty="0">
                <a:solidFill>
                  <a:srgbClr val="505050"/>
                </a:solidFill>
                <a:effectLst/>
                <a:latin typeface="var(--campton)"/>
              </a:rPr>
            </a:br>
            <a:endParaRPr lang="pt-BR" sz="4890" b="1" i="0" dirty="0">
              <a:solidFill>
                <a:srgbClr val="182020"/>
              </a:solidFill>
              <a:effectLst/>
              <a:latin typeface="Times New Roman" panose="02020603050405020304" pitchFamily="18" charset="0"/>
              <a:cs typeface="Times New Roman" panose="02020603050405020304" pitchFamily="18" charset="0"/>
            </a:endParaRPr>
          </a:p>
        </p:txBody>
      </p:sp>
      <p:sp>
        <p:nvSpPr>
          <p:cNvPr id="6" name="Espaço Reservado para Texto 5">
            <a:extLst>
              <a:ext uri="{FF2B5EF4-FFF2-40B4-BE49-F238E27FC236}">
                <a16:creationId xmlns:a16="http://schemas.microsoft.com/office/drawing/2014/main" id="{82989EB9-0CC3-42AA-A4A7-CF2CD1511DEA}"/>
              </a:ext>
            </a:extLst>
          </p:cNvPr>
          <p:cNvSpPr>
            <a:spLocks noGrp="1"/>
          </p:cNvSpPr>
          <p:nvPr>
            <p:ph type="body" idx="1"/>
          </p:nvPr>
        </p:nvSpPr>
        <p:spPr>
          <a:xfrm>
            <a:off x="9453598" y="4751440"/>
            <a:ext cx="10453968" cy="4619069"/>
          </a:xfrm>
        </p:spPr>
        <p:txBody>
          <a:bodyPr rtlCol="0">
            <a:noAutofit/>
          </a:bodyPr>
          <a:lstStyle/>
          <a:p>
            <a:pPr marL="0" indent="0">
              <a:buNone/>
            </a:pPr>
            <a:endParaRPr lang="pt-BR" sz="2500" dirty="0">
              <a:latin typeface="Times New Roman" panose="02020603050405020304" pitchFamily="18" charset="0"/>
              <a:cs typeface="Times New Roman" panose="02020603050405020304" pitchFamily="18" charset="0"/>
            </a:endParaRPr>
          </a:p>
          <a:p>
            <a:endParaRPr lang="pt-BR" dirty="0"/>
          </a:p>
          <a:p>
            <a:endParaRPr lang="pt-BR" sz="2500" dirty="0">
              <a:latin typeface="Times New Roman" panose="02020603050405020304" pitchFamily="18" charset="0"/>
              <a:cs typeface="Times New Roman" panose="02020603050405020304" pitchFamily="18" charset="0"/>
            </a:endParaRPr>
          </a:p>
          <a:p>
            <a:pPr marL="0" indent="0" algn="just" fontAlgn="base">
              <a:buNone/>
            </a:pPr>
            <a:endParaRPr lang="pt-BR" sz="2500" dirty="0">
              <a:latin typeface="Times New Roman" panose="02020603050405020304" pitchFamily="18" charset="0"/>
              <a:cs typeface="Times New Roman" panose="02020603050405020304" pitchFamily="18" charset="0"/>
            </a:endParaRPr>
          </a:p>
        </p:txBody>
      </p:sp>
      <p:sp>
        <p:nvSpPr>
          <p:cNvPr id="7" name="Espaço Reservado para Conteúdo 4">
            <a:extLst>
              <a:ext uri="{FF2B5EF4-FFF2-40B4-BE49-F238E27FC236}">
                <a16:creationId xmlns:a16="http://schemas.microsoft.com/office/drawing/2014/main" id="{70487DB4-9CA6-BA1F-4000-737D94A22F3B}"/>
              </a:ext>
            </a:extLst>
          </p:cNvPr>
          <p:cNvSpPr>
            <a:spLocks noGrp="1"/>
          </p:cNvSpPr>
          <p:nvPr/>
        </p:nvSpPr>
        <p:spPr>
          <a:xfrm>
            <a:off x="964022" y="2808824"/>
            <a:ext cx="10154918" cy="3452327"/>
          </a:xfrm>
          <a:prstGeom prst="rect">
            <a:avLst/>
          </a:prstGeom>
        </p:spPr>
        <p:txBody>
          <a:bodyPr vert="horz" lIns="0" tIns="0" rIns="0" bIns="0" rtlCol="0" anchor="t" anchorCtr="0">
            <a:normAutofit/>
          </a:bodyPr>
          <a:lstStyle>
            <a:lvl1pPr marL="285750" indent="-285750" algn="l" defTabSz="914400" rtl="0" eaLnBrk="1" latinLnBrk="0" hangingPunct="1">
              <a:lnSpc>
                <a:spcPct val="100000"/>
              </a:lnSpc>
              <a:spcBef>
                <a:spcPts val="1000"/>
              </a:spcBef>
              <a:buFont typeface="Wingdings" panose="05000000000000000000" pitchFamily="2" charset="2"/>
              <a:buChar char="§"/>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endParaRPr lang="pt-BR" dirty="0"/>
          </a:p>
        </p:txBody>
      </p:sp>
      <p:sp>
        <p:nvSpPr>
          <p:cNvPr id="17" name="Retângulo 16">
            <a:extLst>
              <a:ext uri="{FF2B5EF4-FFF2-40B4-BE49-F238E27FC236}">
                <a16:creationId xmlns:a16="http://schemas.microsoft.com/office/drawing/2014/main" id="{1B4FE594-D177-7767-360F-858357760397}"/>
              </a:ext>
            </a:extLst>
          </p:cNvPr>
          <p:cNvSpPr/>
          <p:nvPr/>
        </p:nvSpPr>
        <p:spPr>
          <a:xfrm>
            <a:off x="892304" y="1463692"/>
            <a:ext cx="2330450" cy="76200"/>
          </a:xfrm>
          <a:prstGeom prst="rect">
            <a:avLst/>
          </a:prstGeom>
          <a:solidFill>
            <a:srgbClr val="F7A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1" name="Imagem 10" descr="Uma imagem contendo favo de mel, objeto, luz, tráfego&#10;&#10;Descrição gerada automaticamente">
            <a:extLst>
              <a:ext uri="{FF2B5EF4-FFF2-40B4-BE49-F238E27FC236}">
                <a16:creationId xmlns:a16="http://schemas.microsoft.com/office/drawing/2014/main" id="{D5016726-D642-2908-5F2F-A4F86D46BF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H="1">
            <a:off x="9153014" y="3859868"/>
            <a:ext cx="3958139" cy="2444072"/>
          </a:xfrm>
          <a:prstGeom prst="rect">
            <a:avLst/>
          </a:prstGeom>
        </p:spPr>
      </p:pic>
      <p:pic>
        <p:nvPicPr>
          <p:cNvPr id="10" name="Imagem 9" descr="Uma imagem contendo favo de mel, objeto, luz, tráfego&#10;&#10;Descrição gerada automaticamente">
            <a:extLst>
              <a:ext uri="{FF2B5EF4-FFF2-40B4-BE49-F238E27FC236}">
                <a16:creationId xmlns:a16="http://schemas.microsoft.com/office/drawing/2014/main" id="{0C17A3CA-3AC5-A081-5086-18B3F896EA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40000" flipH="1">
            <a:off x="9241379" y="-472588"/>
            <a:ext cx="3958139" cy="2444072"/>
          </a:xfrm>
          <a:prstGeom prst="rect">
            <a:avLst/>
          </a:prstGeom>
        </p:spPr>
      </p:pic>
      <p:sp>
        <p:nvSpPr>
          <p:cNvPr id="2" name="Rectangle 8">
            <a:extLst>
              <a:ext uri="{FF2B5EF4-FFF2-40B4-BE49-F238E27FC236}">
                <a16:creationId xmlns:a16="http://schemas.microsoft.com/office/drawing/2014/main" id="{CCA8BFDA-58D2-4FF6-AA9C-778A7505383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3" name="Rectangle 26">
            <a:extLst>
              <a:ext uri="{FF2B5EF4-FFF2-40B4-BE49-F238E27FC236}">
                <a16:creationId xmlns:a16="http://schemas.microsoft.com/office/drawing/2014/main" id="{9250F0BA-2C70-4CCD-A6B1-78C79F76F6A0}"/>
              </a:ext>
            </a:extLst>
          </p:cNvPr>
          <p:cNvSpPr>
            <a:spLocks noChangeArrowheads="1"/>
          </p:cNvSpPr>
          <p:nvPr/>
        </p:nvSpPr>
        <p:spPr bwMode="auto">
          <a:xfrm>
            <a:off x="8561294" y="321154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8201" name="Retângulo 8200">
            <a:extLst>
              <a:ext uri="{FF2B5EF4-FFF2-40B4-BE49-F238E27FC236}">
                <a16:creationId xmlns:a16="http://schemas.microsoft.com/office/drawing/2014/main" id="{FED7D84D-DDBA-400D-9753-D84AAF72AF86}"/>
              </a:ext>
            </a:extLst>
          </p:cNvPr>
          <p:cNvSpPr/>
          <p:nvPr/>
        </p:nvSpPr>
        <p:spPr>
          <a:xfrm>
            <a:off x="760745" y="1678392"/>
            <a:ext cx="10154918" cy="5601533"/>
          </a:xfrm>
          <a:prstGeom prst="rect">
            <a:avLst/>
          </a:prstGeom>
        </p:spPr>
        <p:txBody>
          <a:bodyPr wrap="square">
            <a:spAutoFit/>
          </a:bodyPr>
          <a:lstStyle/>
          <a:p>
            <a:pPr fontAlgn="base"/>
            <a:r>
              <a:rPr lang="pt-BR" sz="2500" b="1" dirty="0">
                <a:solidFill>
                  <a:schemeClr val="bg1"/>
                </a:solidFill>
                <a:latin typeface="Times New Roman" panose="02020603050405020304" pitchFamily="18" charset="0"/>
                <a:cs typeface="Times New Roman" panose="02020603050405020304" pitchFamily="18" charset="0"/>
              </a:rPr>
              <a:t>Portal Nacional de Contratações Públicas – PNCP</a:t>
            </a:r>
          </a:p>
          <a:p>
            <a:pPr fontAlgn="base"/>
            <a:endParaRPr lang="pt-BR" sz="2500" dirty="0">
              <a:solidFill>
                <a:schemeClr val="bg1"/>
              </a:solidFill>
              <a:latin typeface="Times New Roman" panose="02020603050405020304" pitchFamily="18" charset="0"/>
              <a:cs typeface="Times New Roman" panose="02020603050405020304" pitchFamily="18" charset="0"/>
            </a:endParaRPr>
          </a:p>
          <a:p>
            <a:pPr fontAlgn="base"/>
            <a:r>
              <a:rPr lang="pt-BR" sz="2500" dirty="0">
                <a:solidFill>
                  <a:schemeClr val="bg1"/>
                </a:solidFill>
                <a:latin typeface="Times New Roman" panose="02020603050405020304" pitchFamily="18" charset="0"/>
                <a:cs typeface="Times New Roman" panose="02020603050405020304" pitchFamily="18" charset="0"/>
              </a:rPr>
              <a:t>O Portal Nacional de Contratações Públicas (PNCP) é uma das grandes novidades trazidas pela nova lei de licitações. Trata-se do portal oficial para a divulgação de todas as licitações promovidas por entes da administração pública, em qualquer local do Brasil. </a:t>
            </a:r>
          </a:p>
          <a:p>
            <a:pPr fontAlgn="base"/>
            <a:r>
              <a:rPr lang="pt-BR" sz="2500" dirty="0">
                <a:solidFill>
                  <a:schemeClr val="bg1"/>
                </a:solidFill>
                <a:latin typeface="Times New Roman" panose="02020603050405020304" pitchFamily="18" charset="0"/>
                <a:cs typeface="Times New Roman" panose="02020603050405020304" pitchFamily="18" charset="0"/>
              </a:rPr>
              <a:t>No PNCP estarão concentrados todos os editais, aditamentos, planos de contratação anuais, catálogos de padronização, atas de registro de preços e outras informações sobre as contratações. O portal já está funcionando em uma primeira versão e pode ser acessado no endereço pncp.gov.br.</a:t>
            </a:r>
          </a:p>
          <a:p>
            <a:pPr fontAlgn="base"/>
            <a:endParaRPr lang="pt-BR" sz="2500" dirty="0">
              <a:solidFill>
                <a:schemeClr val="bg1"/>
              </a:solidFill>
              <a:latin typeface="Times New Roman" panose="02020603050405020304" pitchFamily="18" charset="0"/>
              <a:cs typeface="Times New Roman" panose="02020603050405020304" pitchFamily="18" charset="0"/>
            </a:endParaRPr>
          </a:p>
          <a:p>
            <a:pPr fontAlgn="base"/>
            <a:r>
              <a:rPr lang="pt-BR" sz="2500" i="1" dirty="0">
                <a:solidFill>
                  <a:schemeClr val="bg1"/>
                </a:solidFill>
                <a:latin typeface="Times New Roman" panose="02020603050405020304" pitchFamily="18" charset="0"/>
                <a:cs typeface="Times New Roman" panose="02020603050405020304" pitchFamily="18" charset="0"/>
              </a:rPr>
              <a:t>Lei nº 14.133/2021, art. 174.</a:t>
            </a:r>
            <a:endParaRPr lang="pt-BR" sz="2500" dirty="0">
              <a:solidFill>
                <a:schemeClr val="bg1"/>
              </a:solidFill>
              <a:latin typeface="Times New Roman" panose="02020603050405020304" pitchFamily="18" charset="0"/>
              <a:cs typeface="Times New Roman" panose="02020603050405020304" pitchFamily="18" charset="0"/>
            </a:endParaRPr>
          </a:p>
          <a:p>
            <a:pPr algn="just"/>
            <a:endParaRPr lang="pt-BR" sz="2000" dirty="0">
              <a:solidFill>
                <a:schemeClr val="bg1"/>
              </a:solidFill>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endParaRPr lang="pt-PT" sz="2000" dirty="0">
              <a:solidFill>
                <a:schemeClr val="bg1"/>
              </a:solidFill>
              <a:latin typeface="Times New Roman" panose="02020603050405020304" pitchFamily="18" charset="0"/>
              <a:cs typeface="Times New Roman" panose="02020603050405020304" pitchFamily="18" charset="0"/>
            </a:endParaRPr>
          </a:p>
          <a:p>
            <a:endParaRPr lang="pt-BR" dirty="0"/>
          </a:p>
        </p:txBody>
      </p:sp>
      <p:sp>
        <p:nvSpPr>
          <p:cNvPr id="8" name="Rectangle 24">
            <a:extLst>
              <a:ext uri="{FF2B5EF4-FFF2-40B4-BE49-F238E27FC236}">
                <a16:creationId xmlns:a16="http://schemas.microsoft.com/office/drawing/2014/main" id="{9EBC966A-6E2C-46C2-8755-6791869DBBC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702661" tIns="153939" rIns="91440" bIns="0" numCol="1" anchor="ctr" anchorCtr="0" compatLnSpc="1">
            <a:prstTxWarp prst="textNoShape">
              <a:avLst/>
            </a:prstTxWarp>
            <a:spAutoFit/>
          </a:bodyPr>
          <a:lstStyle/>
          <a:p>
            <a:endParaRPr lang="pt-BR"/>
          </a:p>
        </p:txBody>
      </p:sp>
      <p:sp>
        <p:nvSpPr>
          <p:cNvPr id="8213" name="Rectangle 26">
            <a:extLst>
              <a:ext uri="{FF2B5EF4-FFF2-40B4-BE49-F238E27FC236}">
                <a16:creationId xmlns:a16="http://schemas.microsoft.com/office/drawing/2014/main" id="{E21A35D6-049C-44C6-9057-2CF5E53F28CE}"/>
              </a:ext>
            </a:extLst>
          </p:cNvPr>
          <p:cNvSpPr>
            <a:spLocks noChangeArrowheads="1"/>
          </p:cNvSpPr>
          <p:nvPr/>
        </p:nvSpPr>
        <p:spPr bwMode="auto">
          <a:xfrm>
            <a:off x="4849505" y="318701"/>
            <a:ext cx="249299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PT" altLang="pt-BR" sz="1200" b="0" i="0" u="none" strike="noStrike" cap="none" normalizeH="0" baseline="0" dirty="0">
                <a:ln>
                  <a:noFill/>
                </a:ln>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ser lido na sessão e depois publicado.</a:t>
            </a:r>
            <a:endParaRPr kumimoji="0" lang="pt-PT" altLang="pt-B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984912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0E57F-D8A8-BEC5-E4F2-AC17D1CB7B4E}"/>
            </a:ext>
          </a:extLst>
        </p:cNvPr>
        <p:cNvGrpSpPr/>
        <p:nvPr/>
      </p:nvGrpSpPr>
      <p:grpSpPr>
        <a:xfrm>
          <a:off x="0" y="0"/>
          <a:ext cx="0" cy="0"/>
          <a:chOff x="0" y="0"/>
          <a:chExt cx="0" cy="0"/>
        </a:xfrm>
      </p:grpSpPr>
      <p:sp>
        <p:nvSpPr>
          <p:cNvPr id="5" name="Título 4">
            <a:extLst>
              <a:ext uri="{FF2B5EF4-FFF2-40B4-BE49-F238E27FC236}">
                <a16:creationId xmlns:a16="http://schemas.microsoft.com/office/drawing/2014/main" id="{3A4DD93F-539A-FC7B-1CE2-B6577AA0DEFE}"/>
              </a:ext>
            </a:extLst>
          </p:cNvPr>
          <p:cNvSpPr>
            <a:spLocks noGrp="1"/>
          </p:cNvSpPr>
          <p:nvPr>
            <p:ph type="title"/>
          </p:nvPr>
        </p:nvSpPr>
        <p:spPr>
          <a:xfrm>
            <a:off x="760745" y="976449"/>
            <a:ext cx="10862218" cy="1424601"/>
          </a:xfrm>
        </p:spPr>
        <p:txBody>
          <a:bodyPr rtlCol="0">
            <a:normAutofit fontScale="90000"/>
          </a:bodyPr>
          <a:lstStyle/>
          <a:p>
            <a:br>
              <a:rPr lang="pt-BR" sz="3300" dirty="0">
                <a:latin typeface="Times New Roman" panose="02020603050405020304" pitchFamily="18" charset="0"/>
                <a:cs typeface="Times New Roman" panose="02020603050405020304" pitchFamily="18" charset="0"/>
              </a:rPr>
            </a:br>
            <a:br>
              <a:rPr lang="pt-BR" sz="3300" dirty="0">
                <a:latin typeface="Times New Roman" panose="02020603050405020304" pitchFamily="18" charset="0"/>
                <a:cs typeface="Times New Roman" panose="02020603050405020304" pitchFamily="18" charset="0"/>
              </a:rPr>
            </a:br>
            <a:br>
              <a:rPr lang="pt-BR" sz="2400" b="1" i="0" dirty="0">
                <a:solidFill>
                  <a:srgbClr val="505050"/>
                </a:solidFill>
                <a:effectLst/>
                <a:latin typeface="var(--campton)"/>
              </a:rPr>
            </a:br>
            <a:endParaRPr lang="pt-BR" sz="4890" b="1" i="0" dirty="0">
              <a:solidFill>
                <a:srgbClr val="182020"/>
              </a:solidFill>
              <a:effectLst/>
              <a:latin typeface="Times New Roman" panose="02020603050405020304" pitchFamily="18" charset="0"/>
              <a:cs typeface="Times New Roman" panose="02020603050405020304" pitchFamily="18" charset="0"/>
            </a:endParaRPr>
          </a:p>
        </p:txBody>
      </p:sp>
      <p:sp>
        <p:nvSpPr>
          <p:cNvPr id="6" name="Espaço Reservado para Texto 5">
            <a:extLst>
              <a:ext uri="{FF2B5EF4-FFF2-40B4-BE49-F238E27FC236}">
                <a16:creationId xmlns:a16="http://schemas.microsoft.com/office/drawing/2014/main" id="{82989EB9-0CC3-42AA-A4A7-CF2CD1511DEA}"/>
              </a:ext>
            </a:extLst>
          </p:cNvPr>
          <p:cNvSpPr>
            <a:spLocks noGrp="1"/>
          </p:cNvSpPr>
          <p:nvPr>
            <p:ph type="body" idx="1"/>
          </p:nvPr>
        </p:nvSpPr>
        <p:spPr>
          <a:xfrm>
            <a:off x="9453598" y="4751440"/>
            <a:ext cx="10453968" cy="4619069"/>
          </a:xfrm>
        </p:spPr>
        <p:txBody>
          <a:bodyPr rtlCol="0">
            <a:noAutofit/>
          </a:bodyPr>
          <a:lstStyle/>
          <a:p>
            <a:pPr marL="0" indent="0">
              <a:buNone/>
            </a:pPr>
            <a:endParaRPr lang="pt-BR" sz="2500" dirty="0">
              <a:latin typeface="Times New Roman" panose="02020603050405020304" pitchFamily="18" charset="0"/>
              <a:cs typeface="Times New Roman" panose="02020603050405020304" pitchFamily="18" charset="0"/>
            </a:endParaRPr>
          </a:p>
          <a:p>
            <a:endParaRPr lang="pt-BR" dirty="0"/>
          </a:p>
          <a:p>
            <a:endParaRPr lang="pt-BR" sz="2500" dirty="0">
              <a:latin typeface="Times New Roman" panose="02020603050405020304" pitchFamily="18" charset="0"/>
              <a:cs typeface="Times New Roman" panose="02020603050405020304" pitchFamily="18" charset="0"/>
            </a:endParaRPr>
          </a:p>
          <a:p>
            <a:pPr marL="0" indent="0" algn="just" fontAlgn="base">
              <a:buNone/>
            </a:pPr>
            <a:endParaRPr lang="pt-BR" sz="2500" dirty="0">
              <a:latin typeface="Times New Roman" panose="02020603050405020304" pitchFamily="18" charset="0"/>
              <a:cs typeface="Times New Roman" panose="02020603050405020304" pitchFamily="18" charset="0"/>
            </a:endParaRPr>
          </a:p>
        </p:txBody>
      </p:sp>
      <p:sp>
        <p:nvSpPr>
          <p:cNvPr id="7" name="Espaço Reservado para Conteúdo 4">
            <a:extLst>
              <a:ext uri="{FF2B5EF4-FFF2-40B4-BE49-F238E27FC236}">
                <a16:creationId xmlns:a16="http://schemas.microsoft.com/office/drawing/2014/main" id="{70487DB4-9CA6-BA1F-4000-737D94A22F3B}"/>
              </a:ext>
            </a:extLst>
          </p:cNvPr>
          <p:cNvSpPr>
            <a:spLocks noGrp="1"/>
          </p:cNvSpPr>
          <p:nvPr/>
        </p:nvSpPr>
        <p:spPr>
          <a:xfrm>
            <a:off x="964022" y="2808824"/>
            <a:ext cx="10154918" cy="3452327"/>
          </a:xfrm>
          <a:prstGeom prst="rect">
            <a:avLst/>
          </a:prstGeom>
        </p:spPr>
        <p:txBody>
          <a:bodyPr vert="horz" lIns="0" tIns="0" rIns="0" bIns="0" rtlCol="0" anchor="t" anchorCtr="0">
            <a:normAutofit/>
          </a:bodyPr>
          <a:lstStyle>
            <a:lvl1pPr marL="285750" indent="-285750" algn="l" defTabSz="914400" rtl="0" eaLnBrk="1" latinLnBrk="0" hangingPunct="1">
              <a:lnSpc>
                <a:spcPct val="100000"/>
              </a:lnSpc>
              <a:spcBef>
                <a:spcPts val="1000"/>
              </a:spcBef>
              <a:buFont typeface="Wingdings" panose="05000000000000000000" pitchFamily="2" charset="2"/>
              <a:buChar char="§"/>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endParaRPr lang="pt-BR" dirty="0"/>
          </a:p>
        </p:txBody>
      </p:sp>
      <p:sp>
        <p:nvSpPr>
          <p:cNvPr id="17" name="Retângulo 16">
            <a:extLst>
              <a:ext uri="{FF2B5EF4-FFF2-40B4-BE49-F238E27FC236}">
                <a16:creationId xmlns:a16="http://schemas.microsoft.com/office/drawing/2014/main" id="{1B4FE594-D177-7767-360F-858357760397}"/>
              </a:ext>
            </a:extLst>
          </p:cNvPr>
          <p:cNvSpPr/>
          <p:nvPr/>
        </p:nvSpPr>
        <p:spPr>
          <a:xfrm>
            <a:off x="892304" y="1463692"/>
            <a:ext cx="2330450" cy="76200"/>
          </a:xfrm>
          <a:prstGeom prst="rect">
            <a:avLst/>
          </a:prstGeom>
          <a:solidFill>
            <a:srgbClr val="F7A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1" name="Imagem 10" descr="Uma imagem contendo favo de mel, objeto, luz, tráfego&#10;&#10;Descrição gerada automaticamente">
            <a:extLst>
              <a:ext uri="{FF2B5EF4-FFF2-40B4-BE49-F238E27FC236}">
                <a16:creationId xmlns:a16="http://schemas.microsoft.com/office/drawing/2014/main" id="{D5016726-D642-2908-5F2F-A4F86D46BF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H="1">
            <a:off x="9153014" y="3859868"/>
            <a:ext cx="3958139" cy="2444072"/>
          </a:xfrm>
          <a:prstGeom prst="rect">
            <a:avLst/>
          </a:prstGeom>
        </p:spPr>
      </p:pic>
      <p:pic>
        <p:nvPicPr>
          <p:cNvPr id="10" name="Imagem 9" descr="Uma imagem contendo favo de mel, objeto, luz, tráfego&#10;&#10;Descrição gerada automaticamente">
            <a:extLst>
              <a:ext uri="{FF2B5EF4-FFF2-40B4-BE49-F238E27FC236}">
                <a16:creationId xmlns:a16="http://schemas.microsoft.com/office/drawing/2014/main" id="{0C17A3CA-3AC5-A081-5086-18B3F896EA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40000" flipH="1">
            <a:off x="9241379" y="-472588"/>
            <a:ext cx="3958139" cy="2444072"/>
          </a:xfrm>
          <a:prstGeom prst="rect">
            <a:avLst/>
          </a:prstGeom>
        </p:spPr>
      </p:pic>
      <p:sp>
        <p:nvSpPr>
          <p:cNvPr id="2" name="Rectangle 8">
            <a:extLst>
              <a:ext uri="{FF2B5EF4-FFF2-40B4-BE49-F238E27FC236}">
                <a16:creationId xmlns:a16="http://schemas.microsoft.com/office/drawing/2014/main" id="{CCA8BFDA-58D2-4FF6-AA9C-778A7505383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3" name="Rectangle 26">
            <a:extLst>
              <a:ext uri="{FF2B5EF4-FFF2-40B4-BE49-F238E27FC236}">
                <a16:creationId xmlns:a16="http://schemas.microsoft.com/office/drawing/2014/main" id="{9250F0BA-2C70-4CCD-A6B1-78C79F76F6A0}"/>
              </a:ext>
            </a:extLst>
          </p:cNvPr>
          <p:cNvSpPr>
            <a:spLocks noChangeArrowheads="1"/>
          </p:cNvSpPr>
          <p:nvPr/>
        </p:nvSpPr>
        <p:spPr bwMode="auto">
          <a:xfrm>
            <a:off x="8561294" y="321154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8201" name="Retângulo 8200">
            <a:extLst>
              <a:ext uri="{FF2B5EF4-FFF2-40B4-BE49-F238E27FC236}">
                <a16:creationId xmlns:a16="http://schemas.microsoft.com/office/drawing/2014/main" id="{FED7D84D-DDBA-400D-9753-D84AAF72AF86}"/>
              </a:ext>
            </a:extLst>
          </p:cNvPr>
          <p:cNvSpPr/>
          <p:nvPr/>
        </p:nvSpPr>
        <p:spPr>
          <a:xfrm>
            <a:off x="760745" y="1678392"/>
            <a:ext cx="10154918" cy="5601533"/>
          </a:xfrm>
          <a:prstGeom prst="rect">
            <a:avLst/>
          </a:prstGeom>
        </p:spPr>
        <p:txBody>
          <a:bodyPr wrap="square">
            <a:spAutoFit/>
          </a:bodyPr>
          <a:lstStyle/>
          <a:p>
            <a:pPr algn="just" fontAlgn="base"/>
            <a:r>
              <a:rPr lang="pt-BR" sz="2000" b="1" dirty="0">
                <a:solidFill>
                  <a:schemeClr val="bg1"/>
                </a:solidFill>
                <a:latin typeface="Times New Roman" panose="02020603050405020304" pitchFamily="18" charset="0"/>
                <a:cs typeface="Times New Roman" panose="02020603050405020304" pitchFamily="18" charset="0"/>
              </a:rPr>
              <a:t>Inversão de fases</a:t>
            </a:r>
          </a:p>
          <a:p>
            <a:pPr algn="just" fontAlgn="base"/>
            <a:endParaRPr lang="pt-BR" sz="2000" dirty="0">
              <a:solidFill>
                <a:schemeClr val="bg1"/>
              </a:solidFill>
              <a:latin typeface="Times New Roman" panose="02020603050405020304" pitchFamily="18" charset="0"/>
              <a:cs typeface="Times New Roman" panose="02020603050405020304" pitchFamily="18" charset="0"/>
            </a:endParaRPr>
          </a:p>
          <a:p>
            <a:pPr algn="just" fontAlgn="base"/>
            <a:r>
              <a:rPr lang="pt-BR" sz="2000" dirty="0">
                <a:solidFill>
                  <a:schemeClr val="bg1"/>
                </a:solidFill>
                <a:latin typeface="Times New Roman" panose="02020603050405020304" pitchFamily="18" charset="0"/>
                <a:cs typeface="Times New Roman" panose="02020603050405020304" pitchFamily="18" charset="0"/>
              </a:rPr>
              <a:t>O procedimento licitatório é composto de fases, começando com a preparação do edital e terminando na homologação de todo o processo, quando é declarado o vencedor. Com a nova lei, a ordem das fases de julgamento e habilitação foi alterada.</a:t>
            </a:r>
          </a:p>
          <a:p>
            <a:pPr algn="just" fontAlgn="base"/>
            <a:r>
              <a:rPr lang="pt-BR" sz="2000" b="1" dirty="0">
                <a:solidFill>
                  <a:schemeClr val="bg1"/>
                </a:solidFill>
                <a:latin typeface="Times New Roman" panose="02020603050405020304" pitchFamily="18" charset="0"/>
                <a:cs typeface="Times New Roman" panose="02020603050405020304" pitchFamily="18" charset="0"/>
              </a:rPr>
              <a:t>Habilitação</a:t>
            </a:r>
            <a:r>
              <a:rPr lang="pt-BR" sz="2000" dirty="0">
                <a:solidFill>
                  <a:schemeClr val="bg1"/>
                </a:solidFill>
                <a:latin typeface="Times New Roman" panose="02020603050405020304" pitchFamily="18" charset="0"/>
                <a:cs typeface="Times New Roman" panose="02020603050405020304" pitchFamily="18" charset="0"/>
              </a:rPr>
              <a:t> é a fase do procedimento em que o licitante deve comprovar idoneidade para contratar com a Administração, juntando documentos que atestem regularidade fiscal, trabalhista, técnica, financeira e jurídica. É apenas na fase de julgamento que a Administração decide pela melhor proposta.</a:t>
            </a:r>
          </a:p>
          <a:p>
            <a:pPr algn="just" fontAlgn="base"/>
            <a:r>
              <a:rPr lang="pt-BR" sz="2000" dirty="0">
                <a:solidFill>
                  <a:schemeClr val="bg1"/>
                </a:solidFill>
                <a:latin typeface="Times New Roman" panose="02020603050405020304" pitchFamily="18" charset="0"/>
                <a:cs typeface="Times New Roman" panose="02020603050405020304" pitchFamily="18" charset="0"/>
              </a:rPr>
              <a:t>Antigamente, a habilitação sempre precedia o julgamento, exceto na modalidade pregão. Com a nova lei, a regra geral é a inversão de fases: o julgamento virá antes da habilitação. </a:t>
            </a:r>
          </a:p>
          <a:p>
            <a:pPr algn="just" fontAlgn="base"/>
            <a:r>
              <a:rPr lang="pt-BR" sz="2000" dirty="0">
                <a:solidFill>
                  <a:schemeClr val="bg1"/>
                </a:solidFill>
                <a:latin typeface="Times New Roman" panose="02020603050405020304" pitchFamily="18" charset="0"/>
                <a:cs typeface="Times New Roman" panose="02020603050405020304" pitchFamily="18" charset="0"/>
              </a:rPr>
              <a:t>Objetiva-se, com a mudança, que os licitantes se preocupem menos com papelada e burocracia, e concentrem-se mais nos detalhes técnicos do projeto. Os documentos para a habilitação só serão exigidos do licitante vencedor.</a:t>
            </a:r>
          </a:p>
          <a:p>
            <a:pPr algn="just" fontAlgn="base"/>
            <a:r>
              <a:rPr lang="pt-BR" sz="2000" i="1" dirty="0">
                <a:solidFill>
                  <a:schemeClr val="bg1"/>
                </a:solidFill>
                <a:latin typeface="Times New Roman" panose="02020603050405020304" pitchFamily="18" charset="0"/>
                <a:cs typeface="Times New Roman" panose="02020603050405020304" pitchFamily="18" charset="0"/>
              </a:rPr>
              <a:t>Lei nº 14.133/2021, art. 17.</a:t>
            </a:r>
            <a:endParaRPr lang="pt-BR" sz="2000" dirty="0">
              <a:solidFill>
                <a:schemeClr val="bg1"/>
              </a:solidFill>
              <a:latin typeface="Times New Roman" panose="02020603050405020304" pitchFamily="18" charset="0"/>
              <a:cs typeface="Times New Roman" panose="02020603050405020304" pitchFamily="18" charset="0"/>
            </a:endParaRPr>
          </a:p>
          <a:p>
            <a:pPr algn="just"/>
            <a:endParaRPr lang="pt-BR" sz="2000" dirty="0">
              <a:solidFill>
                <a:schemeClr val="bg1"/>
              </a:solidFill>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endParaRPr lang="pt-PT" sz="2000" dirty="0">
              <a:solidFill>
                <a:schemeClr val="bg1"/>
              </a:solidFill>
              <a:latin typeface="Times New Roman" panose="02020603050405020304" pitchFamily="18" charset="0"/>
              <a:cs typeface="Times New Roman" panose="02020603050405020304" pitchFamily="18" charset="0"/>
            </a:endParaRPr>
          </a:p>
          <a:p>
            <a:endParaRPr lang="pt-BR" dirty="0"/>
          </a:p>
        </p:txBody>
      </p:sp>
      <p:sp>
        <p:nvSpPr>
          <p:cNvPr id="8" name="Rectangle 24">
            <a:extLst>
              <a:ext uri="{FF2B5EF4-FFF2-40B4-BE49-F238E27FC236}">
                <a16:creationId xmlns:a16="http://schemas.microsoft.com/office/drawing/2014/main" id="{9EBC966A-6E2C-46C2-8755-6791869DBBC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702661" tIns="153939" rIns="91440" bIns="0" numCol="1" anchor="ctr" anchorCtr="0" compatLnSpc="1">
            <a:prstTxWarp prst="textNoShape">
              <a:avLst/>
            </a:prstTxWarp>
            <a:spAutoFit/>
          </a:bodyPr>
          <a:lstStyle/>
          <a:p>
            <a:endParaRPr lang="pt-BR"/>
          </a:p>
        </p:txBody>
      </p:sp>
      <p:sp>
        <p:nvSpPr>
          <p:cNvPr id="8213" name="Rectangle 26">
            <a:extLst>
              <a:ext uri="{FF2B5EF4-FFF2-40B4-BE49-F238E27FC236}">
                <a16:creationId xmlns:a16="http://schemas.microsoft.com/office/drawing/2014/main" id="{E21A35D6-049C-44C6-9057-2CF5E53F28CE}"/>
              </a:ext>
            </a:extLst>
          </p:cNvPr>
          <p:cNvSpPr>
            <a:spLocks noChangeArrowheads="1"/>
          </p:cNvSpPr>
          <p:nvPr/>
        </p:nvSpPr>
        <p:spPr bwMode="auto">
          <a:xfrm>
            <a:off x="4849505" y="318701"/>
            <a:ext cx="249299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PT" altLang="pt-BR" sz="1200" b="0" i="0" u="none" strike="noStrike" cap="none" normalizeH="0" baseline="0" dirty="0">
                <a:ln>
                  <a:noFill/>
                </a:ln>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ser lido na sessão e depois publicado.</a:t>
            </a:r>
            <a:endParaRPr kumimoji="0" lang="pt-PT" altLang="pt-B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84629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0A597D97-203B-498B-95D3-E90DC961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Imagem 23" descr="Desenho preto e branco&#10;&#10;Descrição gerada automaticamente com confiança média"/>
          <p:cNvPicPr>
            <a:picLocks noChangeAspect="1"/>
          </p:cNvPicPr>
          <p:nvPr/>
        </p:nvPicPr>
        <p:blipFill rotWithShape="1">
          <a:blip r:embed="rId2" cstate="print">
            <a:extLst>
              <a:ext uri="{28A0092B-C50C-407E-A947-70E740481C1C}">
                <a14:useLocalDpi xmlns:a14="http://schemas.microsoft.com/office/drawing/2010/main" val="0"/>
              </a:ext>
            </a:extLst>
          </a:blip>
          <a:srcRect l="16659" r="55579"/>
          <a:stretch/>
        </p:blipFill>
        <p:spPr>
          <a:xfrm rot="16200000">
            <a:off x="6166127" y="880131"/>
            <a:ext cx="6920754" cy="5160488"/>
          </a:xfrm>
          <a:prstGeom prst="rect">
            <a:avLst/>
          </a:prstGeom>
        </p:spPr>
      </p:pic>
      <p:sp useBgFill="1">
        <p:nvSpPr>
          <p:cNvPr id="46" name="Freeform: Shape 45">
            <a:extLst>
              <a:ext uri="{FF2B5EF4-FFF2-40B4-BE49-F238E27FC236}">
                <a16:creationId xmlns:a16="http://schemas.microsoft.com/office/drawing/2014/main" id="{6A6EF10E-DF41-4BD3-8EB4-6F646531D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4272" cy="6858000"/>
          </a:xfrm>
          <a:custGeom>
            <a:avLst/>
            <a:gdLst>
              <a:gd name="connsiteX0" fmla="*/ 0 w 6244272"/>
              <a:gd name="connsiteY0" fmla="*/ 0 h 6858000"/>
              <a:gd name="connsiteX1" fmla="*/ 732568 w 6244272"/>
              <a:gd name="connsiteY1" fmla="*/ 0 h 6858000"/>
              <a:gd name="connsiteX2" fmla="*/ 947849 w 6244272"/>
              <a:gd name="connsiteY2" fmla="*/ 0 h 6858000"/>
              <a:gd name="connsiteX3" fmla="*/ 1823619 w 6244272"/>
              <a:gd name="connsiteY3" fmla="*/ 0 h 6858000"/>
              <a:gd name="connsiteX4" fmla="*/ 5235673 w 6244272"/>
              <a:gd name="connsiteY4" fmla="*/ 0 h 6858000"/>
              <a:gd name="connsiteX5" fmla="*/ 4933297 w 6244272"/>
              <a:gd name="connsiteY5" fmla="*/ 110269 h 6858000"/>
              <a:gd name="connsiteX6" fmla="*/ 4976910 w 6244272"/>
              <a:gd name="connsiteY6" fmla="*/ 135168 h 6858000"/>
              <a:gd name="connsiteX7" fmla="*/ 5238580 w 6244272"/>
              <a:gd name="connsiteY7" fmla="*/ 71141 h 6858000"/>
              <a:gd name="connsiteX8" fmla="*/ 5290914 w 6244272"/>
              <a:gd name="connsiteY8" fmla="*/ 88927 h 6858000"/>
              <a:gd name="connsiteX9" fmla="*/ 5264747 w 6244272"/>
              <a:gd name="connsiteY9" fmla="*/ 163625 h 6858000"/>
              <a:gd name="connsiteX10" fmla="*/ 5151357 w 6244272"/>
              <a:gd name="connsiteY10" fmla="*/ 192082 h 6858000"/>
              <a:gd name="connsiteX11" fmla="*/ 4974002 w 6244272"/>
              <a:gd name="connsiteY11" fmla="*/ 373491 h 6858000"/>
              <a:gd name="connsiteX12" fmla="*/ 5241488 w 6244272"/>
              <a:gd name="connsiteY12" fmla="*/ 352148 h 6858000"/>
              <a:gd name="connsiteX13" fmla="*/ 5288007 w 6244272"/>
              <a:gd name="connsiteY13" fmla="*/ 394834 h 6858000"/>
              <a:gd name="connsiteX14" fmla="*/ 5305452 w 6244272"/>
              <a:gd name="connsiteY14" fmla="*/ 451747 h 6858000"/>
              <a:gd name="connsiteX15" fmla="*/ 5383953 w 6244272"/>
              <a:gd name="connsiteY15" fmla="*/ 359262 h 6858000"/>
              <a:gd name="connsiteX16" fmla="*/ 5450825 w 6244272"/>
              <a:gd name="connsiteY16" fmla="*/ 334364 h 6858000"/>
              <a:gd name="connsiteX17" fmla="*/ 5471177 w 6244272"/>
              <a:gd name="connsiteY17" fmla="*/ 416176 h 6858000"/>
              <a:gd name="connsiteX18" fmla="*/ 5410121 w 6244272"/>
              <a:gd name="connsiteY18" fmla="*/ 505101 h 6858000"/>
              <a:gd name="connsiteX19" fmla="*/ 5247303 w 6244272"/>
              <a:gd name="connsiteY19" fmla="*/ 558458 h 6858000"/>
              <a:gd name="connsiteX20" fmla="*/ 5421750 w 6244272"/>
              <a:gd name="connsiteY20" fmla="*/ 558458 h 6858000"/>
              <a:gd name="connsiteX21" fmla="*/ 5622364 w 6244272"/>
              <a:gd name="connsiteY21" fmla="*/ 522887 h 6858000"/>
              <a:gd name="connsiteX22" fmla="*/ 5834608 w 6244272"/>
              <a:gd name="connsiteY22" fmla="*/ 533558 h 6858000"/>
              <a:gd name="connsiteX23" fmla="*/ 6035223 w 6244272"/>
              <a:gd name="connsiteY23" fmla="*/ 462417 h 6858000"/>
              <a:gd name="connsiteX24" fmla="*/ 6238745 w 6244272"/>
              <a:gd name="connsiteY24" fmla="*/ 465975 h 6858000"/>
              <a:gd name="connsiteX25" fmla="*/ 5337434 w 6244272"/>
              <a:gd name="connsiteY25" fmla="*/ 910606 h 6858000"/>
              <a:gd name="connsiteX26" fmla="*/ 5381046 w 6244272"/>
              <a:gd name="connsiteY26" fmla="*/ 921277 h 6858000"/>
              <a:gd name="connsiteX27" fmla="*/ 5439195 w 6244272"/>
              <a:gd name="connsiteY27" fmla="*/ 949734 h 6858000"/>
              <a:gd name="connsiteX28" fmla="*/ 5395583 w 6244272"/>
              <a:gd name="connsiteY28" fmla="*/ 1006647 h 6858000"/>
              <a:gd name="connsiteX29" fmla="*/ 5160079 w 6244272"/>
              <a:gd name="connsiteY29" fmla="*/ 1113358 h 6858000"/>
              <a:gd name="connsiteX30" fmla="*/ 5101930 w 6244272"/>
              <a:gd name="connsiteY30" fmla="*/ 1220069 h 6858000"/>
              <a:gd name="connsiteX31" fmla="*/ 5174617 w 6244272"/>
              <a:gd name="connsiteY31" fmla="*/ 1209399 h 6858000"/>
              <a:gd name="connsiteX32" fmla="*/ 5238580 w 6244272"/>
              <a:gd name="connsiteY32" fmla="*/ 1230741 h 6858000"/>
              <a:gd name="connsiteX33" fmla="*/ 5212414 w 6244272"/>
              <a:gd name="connsiteY33" fmla="*/ 1365909 h 6858000"/>
              <a:gd name="connsiteX34" fmla="*/ 4878056 w 6244272"/>
              <a:gd name="connsiteY34" fmla="*/ 1540204 h 6858000"/>
              <a:gd name="connsiteX35" fmla="*/ 4848982 w 6244272"/>
              <a:gd name="connsiteY35" fmla="*/ 1597117 h 6858000"/>
              <a:gd name="connsiteX36" fmla="*/ 4889686 w 6244272"/>
              <a:gd name="connsiteY36" fmla="*/ 1636245 h 6858000"/>
              <a:gd name="connsiteX37" fmla="*/ 4997261 w 6244272"/>
              <a:gd name="connsiteY37" fmla="*/ 1657587 h 6858000"/>
              <a:gd name="connsiteX38" fmla="*/ 4846074 w 6244272"/>
              <a:gd name="connsiteY38" fmla="*/ 1849668 h 6858000"/>
              <a:gd name="connsiteX39" fmla="*/ 4790832 w 6244272"/>
              <a:gd name="connsiteY39" fmla="*/ 1903025 h 6858000"/>
              <a:gd name="connsiteX40" fmla="*/ 4694886 w 6244272"/>
              <a:gd name="connsiteY40" fmla="*/ 1984836 h 6858000"/>
              <a:gd name="connsiteX41" fmla="*/ 4694886 w 6244272"/>
              <a:gd name="connsiteY41" fmla="*/ 2013292 h 6858000"/>
              <a:gd name="connsiteX42" fmla="*/ 4822814 w 6244272"/>
              <a:gd name="connsiteY42" fmla="*/ 2102219 h 6858000"/>
              <a:gd name="connsiteX43" fmla="*/ 5055411 w 6244272"/>
              <a:gd name="connsiteY43" fmla="*/ 2077320 h 6858000"/>
              <a:gd name="connsiteX44" fmla="*/ 4712331 w 6244272"/>
              <a:gd name="connsiteY44" fmla="*/ 2208931 h 6858000"/>
              <a:gd name="connsiteX45" fmla="*/ 5822979 w 6244272"/>
              <a:gd name="connsiteY45" fmla="*/ 1892353 h 6858000"/>
              <a:gd name="connsiteX46" fmla="*/ 5753200 w 6244272"/>
              <a:gd name="connsiteY46" fmla="*/ 1974165 h 6858000"/>
              <a:gd name="connsiteX47" fmla="*/ 5363601 w 6244272"/>
              <a:gd name="connsiteY47" fmla="*/ 2191146 h 6858000"/>
              <a:gd name="connsiteX48" fmla="*/ 5253118 w 6244272"/>
              <a:gd name="connsiteY48" fmla="*/ 2326314 h 6858000"/>
              <a:gd name="connsiteX49" fmla="*/ 5136819 w 6244272"/>
              <a:gd name="connsiteY49" fmla="*/ 2401012 h 6858000"/>
              <a:gd name="connsiteX50" fmla="*/ 4974002 w 6244272"/>
              <a:gd name="connsiteY50" fmla="*/ 2401012 h 6858000"/>
              <a:gd name="connsiteX51" fmla="*/ 4857704 w 6244272"/>
              <a:gd name="connsiteY51" fmla="*/ 2518395 h 6858000"/>
              <a:gd name="connsiteX52" fmla="*/ 4976910 w 6244272"/>
              <a:gd name="connsiteY52" fmla="*/ 2543294 h 6858000"/>
              <a:gd name="connsiteX53" fmla="*/ 5116467 w 6244272"/>
              <a:gd name="connsiteY53" fmla="*/ 2525509 h 6858000"/>
              <a:gd name="connsiteX54" fmla="*/ 5273470 w 6244272"/>
              <a:gd name="connsiteY54" fmla="*/ 2564636 h 6858000"/>
              <a:gd name="connsiteX55" fmla="*/ 5418843 w 6244272"/>
              <a:gd name="connsiteY55" fmla="*/ 2532623 h 6858000"/>
              <a:gd name="connsiteX56" fmla="*/ 5593290 w 6244272"/>
              <a:gd name="connsiteY56" fmla="*/ 2553965 h 6858000"/>
              <a:gd name="connsiteX57" fmla="*/ 5648532 w 6244272"/>
              <a:gd name="connsiteY57" fmla="*/ 2692689 h 6858000"/>
              <a:gd name="connsiteX58" fmla="*/ 5665976 w 6244272"/>
              <a:gd name="connsiteY58" fmla="*/ 2703362 h 6858000"/>
              <a:gd name="connsiteX59" fmla="*/ 5988704 w 6244272"/>
              <a:gd name="connsiteY59" fmla="*/ 2923898 h 6858000"/>
              <a:gd name="connsiteX60" fmla="*/ 6078835 w 6244272"/>
              <a:gd name="connsiteY60" fmla="*/ 2941684 h 6858000"/>
              <a:gd name="connsiteX61" fmla="*/ 5546771 w 6244272"/>
              <a:gd name="connsiteY61" fmla="*/ 3329402 h 6858000"/>
              <a:gd name="connsiteX62" fmla="*/ 5904388 w 6244272"/>
              <a:gd name="connsiteY62" fmla="*/ 3229805 h 6858000"/>
              <a:gd name="connsiteX63" fmla="*/ 5953814 w 6244272"/>
              <a:gd name="connsiteY63" fmla="*/ 3393429 h 6858000"/>
              <a:gd name="connsiteX64" fmla="*/ 5785182 w 6244272"/>
              <a:gd name="connsiteY64" fmla="*/ 3539269 h 6858000"/>
              <a:gd name="connsiteX65" fmla="*/ 5724125 w 6244272"/>
              <a:gd name="connsiteY65" fmla="*/ 3827390 h 6858000"/>
              <a:gd name="connsiteX66" fmla="*/ 5753200 w 6244272"/>
              <a:gd name="connsiteY66" fmla="*/ 4090612 h 6858000"/>
              <a:gd name="connsiteX67" fmla="*/ 5825886 w 6244272"/>
              <a:gd name="connsiteY67" fmla="*/ 4172424 h 6858000"/>
              <a:gd name="connsiteX68" fmla="*/ 5930554 w 6244272"/>
              <a:gd name="connsiteY68" fmla="*/ 4321821 h 6858000"/>
              <a:gd name="connsiteX69" fmla="*/ 5994519 w 6244272"/>
              <a:gd name="connsiteY69" fmla="*/ 4414305 h 6858000"/>
              <a:gd name="connsiteX70" fmla="*/ 6218393 w 6244272"/>
              <a:gd name="connsiteY70" fmla="*/ 4378734 h 6858000"/>
              <a:gd name="connsiteX71" fmla="*/ 5918925 w 6244272"/>
              <a:gd name="connsiteY71" fmla="*/ 4613499 h 6858000"/>
              <a:gd name="connsiteX72" fmla="*/ 6160243 w 6244272"/>
              <a:gd name="connsiteY72" fmla="*/ 4585042 h 6858000"/>
              <a:gd name="connsiteX73" fmla="*/ 6238745 w 6244272"/>
              <a:gd name="connsiteY73" fmla="*/ 4602828 h 6858000"/>
              <a:gd name="connsiteX74" fmla="*/ 6195133 w 6244272"/>
              <a:gd name="connsiteY74" fmla="*/ 4677526 h 6858000"/>
              <a:gd name="connsiteX75" fmla="*/ 6017778 w 6244272"/>
              <a:gd name="connsiteY75" fmla="*/ 4805580 h 6858000"/>
              <a:gd name="connsiteX76" fmla="*/ 5651439 w 6244272"/>
              <a:gd name="connsiteY76" fmla="*/ 5154171 h 6858000"/>
              <a:gd name="connsiteX77" fmla="*/ 6006149 w 6244272"/>
              <a:gd name="connsiteY77" fmla="*/ 4994104 h 6858000"/>
              <a:gd name="connsiteX78" fmla="*/ 5633994 w 6244272"/>
              <a:gd name="connsiteY78" fmla="*/ 5353367 h 6858000"/>
              <a:gd name="connsiteX79" fmla="*/ 5552586 w 6244272"/>
              <a:gd name="connsiteY79" fmla="*/ 5474306 h 6858000"/>
              <a:gd name="connsiteX80" fmla="*/ 5383953 w 6244272"/>
              <a:gd name="connsiteY80" fmla="*/ 5769542 h 6858000"/>
              <a:gd name="connsiteX81" fmla="*/ 5392675 w 6244272"/>
              <a:gd name="connsiteY81" fmla="*/ 5801555 h 6858000"/>
              <a:gd name="connsiteX82" fmla="*/ 5584568 w 6244272"/>
              <a:gd name="connsiteY82" fmla="*/ 5755314 h 6858000"/>
              <a:gd name="connsiteX83" fmla="*/ 5334526 w 6244272"/>
              <a:gd name="connsiteY83" fmla="*/ 6004307 h 6858000"/>
              <a:gd name="connsiteX84" fmla="*/ 5075763 w 6244272"/>
              <a:gd name="connsiteY84" fmla="*/ 6196388 h 6858000"/>
              <a:gd name="connsiteX85" fmla="*/ 5258933 w 6244272"/>
              <a:gd name="connsiteY85" fmla="*/ 6167932 h 6858000"/>
              <a:gd name="connsiteX86" fmla="*/ 5511881 w 6244272"/>
              <a:gd name="connsiteY86" fmla="*/ 6057663 h 6858000"/>
              <a:gd name="connsiteX87" fmla="*/ 5599105 w 6244272"/>
              <a:gd name="connsiteY87" fmla="*/ 6100347 h 6858000"/>
              <a:gd name="connsiteX88" fmla="*/ 5360693 w 6244272"/>
              <a:gd name="connsiteY88" fmla="*/ 6281757 h 6858000"/>
              <a:gd name="connsiteX89" fmla="*/ 5224043 w 6244272"/>
              <a:gd name="connsiteY89" fmla="*/ 6367127 h 6858000"/>
              <a:gd name="connsiteX90" fmla="*/ 5168801 w 6244272"/>
              <a:gd name="connsiteY90" fmla="*/ 6431153 h 6858000"/>
              <a:gd name="connsiteX91" fmla="*/ 5011799 w 6244272"/>
              <a:gd name="connsiteY91" fmla="*/ 6658805 h 6858000"/>
              <a:gd name="connsiteX92" fmla="*/ 4651275 w 6244272"/>
              <a:gd name="connsiteY92" fmla="*/ 6858000 h 6858000"/>
              <a:gd name="connsiteX93" fmla="*/ 1823619 w 6244272"/>
              <a:gd name="connsiteY93" fmla="*/ 6858000 h 6858000"/>
              <a:gd name="connsiteX94" fmla="*/ 947849 w 6244272"/>
              <a:gd name="connsiteY94" fmla="*/ 6858000 h 6858000"/>
              <a:gd name="connsiteX95" fmla="*/ 732568 w 6244272"/>
              <a:gd name="connsiteY95" fmla="*/ 6858000 h 6858000"/>
              <a:gd name="connsiteX96" fmla="*/ 0 w 6244272"/>
              <a:gd name="connsiteY9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244272" h="6858000">
                <a:moveTo>
                  <a:pt x="0" y="0"/>
                </a:moveTo>
                <a:lnTo>
                  <a:pt x="732568" y="0"/>
                </a:lnTo>
                <a:lnTo>
                  <a:pt x="947849" y="0"/>
                </a:lnTo>
                <a:lnTo>
                  <a:pt x="1823619" y="0"/>
                </a:lnTo>
                <a:lnTo>
                  <a:pt x="5235673" y="0"/>
                </a:lnTo>
                <a:cubicBezTo>
                  <a:pt x="5133912" y="35571"/>
                  <a:pt x="5035058" y="78255"/>
                  <a:pt x="4933297" y="110269"/>
                </a:cubicBezTo>
                <a:cubicBezTo>
                  <a:pt x="4947835" y="145839"/>
                  <a:pt x="4962372" y="138725"/>
                  <a:pt x="4976910" y="135168"/>
                </a:cubicBezTo>
                <a:cubicBezTo>
                  <a:pt x="5064133" y="120941"/>
                  <a:pt x="5154264" y="110269"/>
                  <a:pt x="5238580" y="71141"/>
                </a:cubicBezTo>
                <a:cubicBezTo>
                  <a:pt x="5258933" y="64027"/>
                  <a:pt x="5282192" y="64027"/>
                  <a:pt x="5290914" y="88927"/>
                </a:cubicBezTo>
                <a:cubicBezTo>
                  <a:pt x="5305452" y="124497"/>
                  <a:pt x="5285100" y="145839"/>
                  <a:pt x="5264747" y="163625"/>
                </a:cubicBezTo>
                <a:cubicBezTo>
                  <a:pt x="5229858" y="195638"/>
                  <a:pt x="5189154" y="188525"/>
                  <a:pt x="5151357" y="192082"/>
                </a:cubicBezTo>
                <a:cubicBezTo>
                  <a:pt x="5046689" y="209867"/>
                  <a:pt x="4997261" y="259665"/>
                  <a:pt x="4974002" y="373491"/>
                </a:cubicBezTo>
                <a:cubicBezTo>
                  <a:pt x="5064133" y="327250"/>
                  <a:pt x="5154264" y="384162"/>
                  <a:pt x="5241488" y="352148"/>
                </a:cubicBezTo>
                <a:cubicBezTo>
                  <a:pt x="5264747" y="345034"/>
                  <a:pt x="5299637" y="355706"/>
                  <a:pt x="5288007" y="394834"/>
                </a:cubicBezTo>
                <a:cubicBezTo>
                  <a:pt x="5276378" y="430405"/>
                  <a:pt x="5238580" y="458860"/>
                  <a:pt x="5305452" y="451747"/>
                </a:cubicBezTo>
                <a:cubicBezTo>
                  <a:pt x="5354879" y="448189"/>
                  <a:pt x="5369416" y="405504"/>
                  <a:pt x="5383953" y="359262"/>
                </a:cubicBezTo>
                <a:cubicBezTo>
                  <a:pt x="5395583" y="334364"/>
                  <a:pt x="5427565" y="320135"/>
                  <a:pt x="5450825" y="334364"/>
                </a:cubicBezTo>
                <a:cubicBezTo>
                  <a:pt x="5479899" y="348592"/>
                  <a:pt x="5471177" y="387720"/>
                  <a:pt x="5471177" y="416176"/>
                </a:cubicBezTo>
                <a:cubicBezTo>
                  <a:pt x="5474085" y="469532"/>
                  <a:pt x="5450825" y="494431"/>
                  <a:pt x="5410121" y="505101"/>
                </a:cubicBezTo>
                <a:cubicBezTo>
                  <a:pt x="5360693" y="519330"/>
                  <a:pt x="5311267" y="537116"/>
                  <a:pt x="5247303" y="558458"/>
                </a:cubicBezTo>
                <a:cubicBezTo>
                  <a:pt x="5317082" y="594028"/>
                  <a:pt x="5369416" y="586915"/>
                  <a:pt x="5421750" y="558458"/>
                </a:cubicBezTo>
                <a:cubicBezTo>
                  <a:pt x="5485714" y="526444"/>
                  <a:pt x="5570030" y="483759"/>
                  <a:pt x="5622364" y="522887"/>
                </a:cubicBezTo>
                <a:cubicBezTo>
                  <a:pt x="5700865" y="579800"/>
                  <a:pt x="5764829" y="544229"/>
                  <a:pt x="5834608" y="533558"/>
                </a:cubicBezTo>
                <a:cubicBezTo>
                  <a:pt x="5979982" y="512216"/>
                  <a:pt x="5889850" y="480203"/>
                  <a:pt x="6035223" y="462417"/>
                </a:cubicBezTo>
                <a:cubicBezTo>
                  <a:pt x="6093372" y="455303"/>
                  <a:pt x="6154429" y="426847"/>
                  <a:pt x="6238745" y="465975"/>
                </a:cubicBezTo>
                <a:cubicBezTo>
                  <a:pt x="5857868" y="672284"/>
                  <a:pt x="5677606" y="658055"/>
                  <a:pt x="5337434" y="910606"/>
                </a:cubicBezTo>
                <a:cubicBezTo>
                  <a:pt x="5351971" y="935506"/>
                  <a:pt x="5366508" y="924835"/>
                  <a:pt x="5381046" y="921277"/>
                </a:cubicBezTo>
                <a:cubicBezTo>
                  <a:pt x="5404305" y="917720"/>
                  <a:pt x="5433380" y="903491"/>
                  <a:pt x="5439195" y="949734"/>
                </a:cubicBezTo>
                <a:cubicBezTo>
                  <a:pt x="5442103" y="985305"/>
                  <a:pt x="5424657" y="1003089"/>
                  <a:pt x="5395583" y="1006647"/>
                </a:cubicBezTo>
                <a:cubicBezTo>
                  <a:pt x="5311267" y="1020875"/>
                  <a:pt x="5235673" y="1070674"/>
                  <a:pt x="5160079" y="1113358"/>
                </a:cubicBezTo>
                <a:cubicBezTo>
                  <a:pt x="5125190" y="1131144"/>
                  <a:pt x="5087393" y="1156043"/>
                  <a:pt x="5101930" y="1220069"/>
                </a:cubicBezTo>
                <a:cubicBezTo>
                  <a:pt x="5131004" y="1237855"/>
                  <a:pt x="5151357" y="1212955"/>
                  <a:pt x="5174617" y="1209399"/>
                </a:cubicBezTo>
                <a:cubicBezTo>
                  <a:pt x="5197876" y="1205842"/>
                  <a:pt x="5253118" y="1220069"/>
                  <a:pt x="5238580" y="1230741"/>
                </a:cubicBezTo>
                <a:cubicBezTo>
                  <a:pt x="5171709" y="1269868"/>
                  <a:pt x="5293822" y="1365909"/>
                  <a:pt x="5212414" y="1365909"/>
                </a:cubicBezTo>
                <a:cubicBezTo>
                  <a:pt x="5078671" y="1365909"/>
                  <a:pt x="5005984" y="1536647"/>
                  <a:pt x="4878056" y="1540204"/>
                </a:cubicBezTo>
                <a:cubicBezTo>
                  <a:pt x="4857704" y="1540204"/>
                  <a:pt x="4848982" y="1572219"/>
                  <a:pt x="4848982" y="1597117"/>
                </a:cubicBezTo>
                <a:cubicBezTo>
                  <a:pt x="4848982" y="1629132"/>
                  <a:pt x="4869333" y="1632688"/>
                  <a:pt x="4889686" y="1636245"/>
                </a:cubicBezTo>
                <a:cubicBezTo>
                  <a:pt x="4921668" y="1639802"/>
                  <a:pt x="4956557" y="1597117"/>
                  <a:pt x="4997261" y="1657587"/>
                </a:cubicBezTo>
                <a:cubicBezTo>
                  <a:pt x="4921668" y="1693158"/>
                  <a:pt x="4843167" y="1728729"/>
                  <a:pt x="4846074" y="1849668"/>
                </a:cubicBezTo>
                <a:cubicBezTo>
                  <a:pt x="4846074" y="1881683"/>
                  <a:pt x="4814092" y="1895910"/>
                  <a:pt x="4790832" y="1903025"/>
                </a:cubicBezTo>
                <a:cubicBezTo>
                  <a:pt x="4750128" y="1917252"/>
                  <a:pt x="4718146" y="1938595"/>
                  <a:pt x="4694886" y="1984836"/>
                </a:cubicBezTo>
                <a:cubicBezTo>
                  <a:pt x="4694886" y="1995507"/>
                  <a:pt x="4694886" y="2002622"/>
                  <a:pt x="4694886" y="2013292"/>
                </a:cubicBezTo>
                <a:cubicBezTo>
                  <a:pt x="4700701" y="2123562"/>
                  <a:pt x="4758850" y="2120004"/>
                  <a:pt x="4822814" y="2102219"/>
                </a:cubicBezTo>
                <a:cubicBezTo>
                  <a:pt x="4898408" y="2080877"/>
                  <a:pt x="4974002" y="2038192"/>
                  <a:pt x="5055411" y="2077320"/>
                </a:cubicBezTo>
                <a:cubicBezTo>
                  <a:pt x="4942020" y="2130676"/>
                  <a:pt x="4817000" y="2134233"/>
                  <a:pt x="4712331" y="2208931"/>
                </a:cubicBezTo>
                <a:cubicBezTo>
                  <a:pt x="5101930" y="2223159"/>
                  <a:pt x="5445010" y="1984836"/>
                  <a:pt x="5822979" y="1892353"/>
                </a:cubicBezTo>
                <a:cubicBezTo>
                  <a:pt x="5811349" y="1952823"/>
                  <a:pt x="5779367" y="1967051"/>
                  <a:pt x="5753200" y="1974165"/>
                </a:cubicBezTo>
                <a:cubicBezTo>
                  <a:pt x="5613642" y="2020407"/>
                  <a:pt x="5491529" y="2112891"/>
                  <a:pt x="5363601" y="2191146"/>
                </a:cubicBezTo>
                <a:cubicBezTo>
                  <a:pt x="5311267" y="2223159"/>
                  <a:pt x="5273470" y="2258731"/>
                  <a:pt x="5253118" y="2326314"/>
                </a:cubicBezTo>
                <a:cubicBezTo>
                  <a:pt x="5235673" y="2390340"/>
                  <a:pt x="5200783" y="2418796"/>
                  <a:pt x="5136819" y="2401012"/>
                </a:cubicBezTo>
                <a:cubicBezTo>
                  <a:pt x="5084485" y="2386784"/>
                  <a:pt x="5029243" y="2393898"/>
                  <a:pt x="4974002" y="2401012"/>
                </a:cubicBezTo>
                <a:cubicBezTo>
                  <a:pt x="4912946" y="2408126"/>
                  <a:pt x="4843167" y="2479267"/>
                  <a:pt x="4857704" y="2518395"/>
                </a:cubicBezTo>
                <a:cubicBezTo>
                  <a:pt x="4886778" y="2582422"/>
                  <a:pt x="4936205" y="2550408"/>
                  <a:pt x="4976910" y="2543294"/>
                </a:cubicBezTo>
                <a:cubicBezTo>
                  <a:pt x="5026336" y="2536181"/>
                  <a:pt x="5116467" y="2518395"/>
                  <a:pt x="5116467" y="2525509"/>
                </a:cubicBezTo>
                <a:cubicBezTo>
                  <a:pt x="5148450" y="2685576"/>
                  <a:pt x="5221136" y="2564636"/>
                  <a:pt x="5273470" y="2564636"/>
                </a:cubicBezTo>
                <a:cubicBezTo>
                  <a:pt x="5322897" y="2564636"/>
                  <a:pt x="5372323" y="2546851"/>
                  <a:pt x="5418843" y="2532623"/>
                </a:cubicBezTo>
                <a:cubicBezTo>
                  <a:pt x="5479899" y="2514837"/>
                  <a:pt x="5535140" y="2546851"/>
                  <a:pt x="5593290" y="2553965"/>
                </a:cubicBezTo>
                <a:cubicBezTo>
                  <a:pt x="5645624" y="2561080"/>
                  <a:pt x="5616550" y="2653563"/>
                  <a:pt x="5648532" y="2692689"/>
                </a:cubicBezTo>
                <a:cubicBezTo>
                  <a:pt x="5654346" y="2703362"/>
                  <a:pt x="5660161" y="2703362"/>
                  <a:pt x="5665976" y="2703362"/>
                </a:cubicBezTo>
                <a:cubicBezTo>
                  <a:pt x="5683421" y="2980812"/>
                  <a:pt x="5988704" y="2913227"/>
                  <a:pt x="5988704" y="2923898"/>
                </a:cubicBezTo>
                <a:cubicBezTo>
                  <a:pt x="6014871" y="2941684"/>
                  <a:pt x="6046853" y="2899000"/>
                  <a:pt x="6078835" y="2941684"/>
                </a:cubicBezTo>
                <a:cubicBezTo>
                  <a:pt x="5942185" y="3137322"/>
                  <a:pt x="5732847" y="3183563"/>
                  <a:pt x="5546771" y="3329402"/>
                </a:cubicBezTo>
                <a:cubicBezTo>
                  <a:pt x="5700865" y="3379202"/>
                  <a:pt x="5790997" y="3208463"/>
                  <a:pt x="5904388" y="3229805"/>
                </a:cubicBezTo>
                <a:cubicBezTo>
                  <a:pt x="5959629" y="3283162"/>
                  <a:pt x="5793904" y="3368530"/>
                  <a:pt x="5953814" y="3393429"/>
                </a:cubicBezTo>
                <a:cubicBezTo>
                  <a:pt x="5884036" y="3439672"/>
                  <a:pt x="5834608" y="3485914"/>
                  <a:pt x="5785182" y="3539269"/>
                </a:cubicBezTo>
                <a:cubicBezTo>
                  <a:pt x="5700865" y="3635309"/>
                  <a:pt x="5683421" y="3699337"/>
                  <a:pt x="5724125" y="3827390"/>
                </a:cubicBezTo>
                <a:cubicBezTo>
                  <a:pt x="5750293" y="3912759"/>
                  <a:pt x="5788089" y="3991015"/>
                  <a:pt x="5753200" y="4090612"/>
                </a:cubicBezTo>
                <a:cubicBezTo>
                  <a:pt x="5729940" y="4158196"/>
                  <a:pt x="5738663" y="4204438"/>
                  <a:pt x="5825886" y="4172424"/>
                </a:cubicBezTo>
                <a:cubicBezTo>
                  <a:pt x="5918925" y="4140411"/>
                  <a:pt x="5953814" y="4200882"/>
                  <a:pt x="5930554" y="4321821"/>
                </a:cubicBezTo>
                <a:cubicBezTo>
                  <a:pt x="5916018" y="4400076"/>
                  <a:pt x="5930554" y="4424975"/>
                  <a:pt x="5994519" y="4414305"/>
                </a:cubicBezTo>
                <a:cubicBezTo>
                  <a:pt x="6064297" y="4403633"/>
                  <a:pt x="6131169" y="4353835"/>
                  <a:pt x="6218393" y="4378734"/>
                </a:cubicBezTo>
                <a:cubicBezTo>
                  <a:pt x="6148614" y="4521016"/>
                  <a:pt x="6000333" y="4478331"/>
                  <a:pt x="5918925" y="4613499"/>
                </a:cubicBezTo>
                <a:cubicBezTo>
                  <a:pt x="6014871" y="4613499"/>
                  <a:pt x="6090465" y="4613499"/>
                  <a:pt x="6160243" y="4585042"/>
                </a:cubicBezTo>
                <a:cubicBezTo>
                  <a:pt x="6189318" y="4574373"/>
                  <a:pt x="6221300" y="4560144"/>
                  <a:pt x="6238745" y="4602828"/>
                </a:cubicBezTo>
                <a:cubicBezTo>
                  <a:pt x="6259098" y="4652628"/>
                  <a:pt x="6218393" y="4670412"/>
                  <a:pt x="6195133" y="4677526"/>
                </a:cubicBezTo>
                <a:cubicBezTo>
                  <a:pt x="6128261" y="4702425"/>
                  <a:pt x="6075928" y="4759339"/>
                  <a:pt x="6017778" y="4805580"/>
                </a:cubicBezTo>
                <a:cubicBezTo>
                  <a:pt x="5892758" y="4905177"/>
                  <a:pt x="5756107" y="4990547"/>
                  <a:pt x="5651439" y="5154171"/>
                </a:cubicBezTo>
                <a:cubicBezTo>
                  <a:pt x="5782275" y="5111487"/>
                  <a:pt x="5881128" y="5011889"/>
                  <a:pt x="6006149" y="4994104"/>
                </a:cubicBezTo>
                <a:cubicBezTo>
                  <a:pt x="5898572" y="5143500"/>
                  <a:pt x="5761922" y="5243097"/>
                  <a:pt x="5633994" y="5353367"/>
                </a:cubicBezTo>
                <a:cubicBezTo>
                  <a:pt x="5596197" y="5385379"/>
                  <a:pt x="5558400" y="5406721"/>
                  <a:pt x="5552586" y="5474306"/>
                </a:cubicBezTo>
                <a:cubicBezTo>
                  <a:pt x="5535140" y="5605917"/>
                  <a:pt x="5488622" y="5712629"/>
                  <a:pt x="5383953" y="5769542"/>
                </a:cubicBezTo>
                <a:cubicBezTo>
                  <a:pt x="5383953" y="5769542"/>
                  <a:pt x="5389768" y="5790884"/>
                  <a:pt x="5392675" y="5801555"/>
                </a:cubicBezTo>
                <a:cubicBezTo>
                  <a:pt x="5456640" y="5805112"/>
                  <a:pt x="5506066" y="5726858"/>
                  <a:pt x="5584568" y="5755314"/>
                </a:cubicBezTo>
                <a:cubicBezTo>
                  <a:pt x="5506066" y="5862025"/>
                  <a:pt x="5442103" y="5954508"/>
                  <a:pt x="5334526" y="6004307"/>
                </a:cubicBezTo>
                <a:cubicBezTo>
                  <a:pt x="5247303" y="6043434"/>
                  <a:pt x="5139727" y="6068335"/>
                  <a:pt x="5075763" y="6196388"/>
                </a:cubicBezTo>
                <a:cubicBezTo>
                  <a:pt x="5148450" y="6221287"/>
                  <a:pt x="5203691" y="6189274"/>
                  <a:pt x="5258933" y="6167932"/>
                </a:cubicBezTo>
                <a:cubicBezTo>
                  <a:pt x="5343249" y="6132361"/>
                  <a:pt x="5427565" y="6093234"/>
                  <a:pt x="5511881" y="6057663"/>
                </a:cubicBezTo>
                <a:cubicBezTo>
                  <a:pt x="5543864" y="6043434"/>
                  <a:pt x="5578753" y="6036320"/>
                  <a:pt x="5599105" y="6100347"/>
                </a:cubicBezTo>
                <a:cubicBezTo>
                  <a:pt x="5491529" y="6114575"/>
                  <a:pt x="5427565" y="6199945"/>
                  <a:pt x="5360693" y="6281757"/>
                </a:cubicBezTo>
                <a:cubicBezTo>
                  <a:pt x="5322897" y="6327999"/>
                  <a:pt x="5290914" y="6388469"/>
                  <a:pt x="5224043" y="6367127"/>
                </a:cubicBezTo>
                <a:cubicBezTo>
                  <a:pt x="5189154" y="6356456"/>
                  <a:pt x="5165894" y="6388469"/>
                  <a:pt x="5168801" y="6431153"/>
                </a:cubicBezTo>
                <a:cubicBezTo>
                  <a:pt x="5183339" y="6580550"/>
                  <a:pt x="5099022" y="6630349"/>
                  <a:pt x="5011799" y="6658805"/>
                </a:cubicBezTo>
                <a:cubicBezTo>
                  <a:pt x="4883871" y="6701489"/>
                  <a:pt x="4770480" y="6786859"/>
                  <a:pt x="4651275" y="6858000"/>
                </a:cubicBezTo>
                <a:lnTo>
                  <a:pt x="1823619" y="6858000"/>
                </a:lnTo>
                <a:lnTo>
                  <a:pt x="947849" y="6858000"/>
                </a:lnTo>
                <a:lnTo>
                  <a:pt x="732568"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ítulo 8"/>
          <p:cNvSpPr>
            <a:spLocks noGrp="1"/>
          </p:cNvSpPr>
          <p:nvPr>
            <p:ph type="title"/>
          </p:nvPr>
        </p:nvSpPr>
        <p:spPr>
          <a:xfrm>
            <a:off x="760009" y="0"/>
            <a:ext cx="11055473" cy="3980329"/>
          </a:xfrm>
        </p:spPr>
        <p:txBody>
          <a:bodyPr vert="horz" lIns="91440" tIns="45720" rIns="91440" bIns="45720" rtlCol="0" anchor="b">
            <a:normAutofit fontScale="90000"/>
          </a:bodyPr>
          <a:lstStyle/>
          <a:p>
            <a:br>
              <a:rPr lang="pt-BR" dirty="0">
                <a:solidFill>
                  <a:schemeClr val="tx1"/>
                </a:solidFill>
              </a:rPr>
            </a:br>
            <a:r>
              <a:rPr lang="pt-PT" dirty="0">
                <a:solidFill>
                  <a:schemeClr val="tx1"/>
                </a:solidFill>
              </a:rPr>
              <a:t> </a:t>
            </a:r>
            <a:br>
              <a:rPr lang="pt-BR" dirty="0">
                <a:solidFill>
                  <a:schemeClr val="tx1"/>
                </a:solidFill>
              </a:rPr>
            </a:br>
            <a:r>
              <a:rPr lang="pt-PT" dirty="0">
                <a:solidFill>
                  <a:schemeClr val="tx1"/>
                </a:solidFill>
              </a:rPr>
              <a:t>Orientações para uma prática legislativa de qualidade e resultados</a:t>
            </a:r>
            <a:br>
              <a:rPr lang="pt-BR" dirty="0">
                <a:solidFill>
                  <a:schemeClr val="tx1"/>
                </a:solidFill>
              </a:rPr>
            </a:br>
            <a:r>
              <a:rPr lang="pt-PT" dirty="0">
                <a:solidFill>
                  <a:schemeClr val="tx1"/>
                </a:solidFill>
              </a:rPr>
              <a:t> </a:t>
            </a:r>
            <a:br>
              <a:rPr lang="pt-BR" dirty="0">
                <a:solidFill>
                  <a:schemeClr val="tx1"/>
                </a:solidFill>
              </a:rPr>
            </a:br>
            <a:br>
              <a:rPr lang="en-US" kern="1200" dirty="0">
                <a:solidFill>
                  <a:schemeClr val="tx1"/>
                </a:solidFill>
                <a:effectLst/>
                <a:latin typeface="+mj-lt"/>
                <a:ea typeface="+mj-ea"/>
                <a:cs typeface="+mj-cs"/>
              </a:rPr>
            </a:br>
            <a:endParaRPr lang="en-US" b="1" i="0" kern="1200" dirty="0">
              <a:solidFill>
                <a:schemeClr val="tx1"/>
              </a:solidFill>
              <a:effectLst/>
              <a:latin typeface="+mj-lt"/>
              <a:ea typeface="+mj-ea"/>
              <a:cs typeface="+mj-cs"/>
            </a:endParaRPr>
          </a:p>
        </p:txBody>
      </p:sp>
      <p:sp>
        <p:nvSpPr>
          <p:cNvPr id="11" name="Subtítulo 10"/>
          <p:cNvSpPr>
            <a:spLocks noGrp="1"/>
          </p:cNvSpPr>
          <p:nvPr>
            <p:ph type="subTitle" idx="1"/>
          </p:nvPr>
        </p:nvSpPr>
        <p:spPr>
          <a:xfrm>
            <a:off x="376518" y="3648635"/>
            <a:ext cx="6750423" cy="2334120"/>
          </a:xfrm>
        </p:spPr>
        <p:txBody>
          <a:bodyPr vert="horz" lIns="91440" tIns="45720" rIns="91440" bIns="45720" rtlCol="0">
            <a:normAutofit fontScale="92500" lnSpcReduction="10000"/>
          </a:bodyPr>
          <a:lstStyle/>
          <a:p>
            <a:r>
              <a:rPr lang="pt-PT" dirty="0">
                <a:solidFill>
                  <a:schemeClr val="tx1"/>
                </a:solidFill>
              </a:rPr>
              <a:t>Mestra em Desenvolvimento de Gestão UNINI/MX</a:t>
            </a:r>
          </a:p>
          <a:p>
            <a:r>
              <a:rPr lang="pt-PT" dirty="0">
                <a:solidFill>
                  <a:schemeClr val="tx1"/>
                </a:solidFill>
              </a:rPr>
              <a:t>Dra em Direito Gestão Cultura Publíca e Privada pela Universidad Internacional Ibrtoamericana UNINI EUA/México</a:t>
            </a:r>
          </a:p>
          <a:p>
            <a:pPr marL="0" indent="0">
              <a:buNone/>
            </a:pPr>
            <a:r>
              <a:rPr lang="pt-PT" dirty="0">
                <a:solidFill>
                  <a:schemeClr val="tx1"/>
                </a:solidFill>
              </a:rPr>
              <a:t>Dra. Patrícia Pimenta </a:t>
            </a:r>
            <a:endParaRPr lang="pt-BR" dirty="0">
              <a:solidFill>
                <a:schemeClr val="tx1"/>
              </a:solidFill>
            </a:endParaRPr>
          </a:p>
        </p:txBody>
      </p:sp>
      <p:sp>
        <p:nvSpPr>
          <p:cNvPr id="4" name="Espaço Reservado para Data 3"/>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fld id="{D94B1CDD-2F73-47CA-A551-F85B4E632EE9}" type="datetime4">
              <a:rPr lang="en-US" sz="1200" noProof="0">
                <a:solidFill>
                  <a:schemeClr val="tx1">
                    <a:tint val="75000"/>
                  </a:schemeClr>
                </a:solidFill>
              </a:rPr>
              <a:pPr>
                <a:spcAft>
                  <a:spcPts val="600"/>
                </a:spcAft>
              </a:pPr>
              <a:t>November 20, 2024</a:t>
            </a:fld>
            <a:endParaRPr lang="en-US" sz="1200" noProof="0">
              <a:solidFill>
                <a:schemeClr val="tx1">
                  <a:tint val="75000"/>
                </a:schemeClr>
              </a:solidFill>
            </a:endParaRPr>
          </a:p>
        </p:txBody>
      </p:sp>
      <p:sp>
        <p:nvSpPr>
          <p:cNvPr id="5" name="Espaço Reservado para Rodapé 4"/>
          <p:cNvSpPr>
            <a:spLocks noGrp="1"/>
          </p:cNvSpPr>
          <p:nvPr>
            <p:ph type="ftr" sz="quarter" idx="11"/>
          </p:nvPr>
        </p:nvSpPr>
        <p:spPr>
          <a:xfrm>
            <a:off x="5638800" y="6356350"/>
            <a:ext cx="4114800" cy="365125"/>
          </a:xfrm>
        </p:spPr>
        <p:txBody>
          <a:bodyPr vert="horz" lIns="91440" tIns="45720" rIns="91440" bIns="45720" rtlCol="0" anchor="ctr">
            <a:normAutofit/>
          </a:bodyPr>
          <a:lstStyle/>
          <a:p>
            <a:pPr>
              <a:spcAft>
                <a:spcPts val="600"/>
              </a:spcAft>
            </a:pPr>
            <a:r>
              <a:rPr lang="en-US" sz="1200" kern="1200" noProof="0">
                <a:solidFill>
                  <a:srgbClr val="FFFFFF"/>
                </a:solidFill>
                <a:latin typeface="+mn-lt"/>
                <a:ea typeface="+mn-ea"/>
                <a:cs typeface="+mn-cs"/>
              </a:rPr>
              <a:t>Análise Anual</a:t>
            </a:r>
            <a:endParaRPr lang="en-US" sz="1200" b="0" kern="1200" noProof="0">
              <a:solidFill>
                <a:srgbClr val="FFFFFF"/>
              </a:solidFill>
              <a:latin typeface="+mn-lt"/>
              <a:ea typeface="+mn-ea"/>
              <a:cs typeface="+mn-cs"/>
            </a:endParaRPr>
          </a:p>
        </p:txBody>
      </p:sp>
      <p:sp>
        <p:nvSpPr>
          <p:cNvPr id="6" name="Espaço Reservado para Número de Slide 5"/>
          <p:cNvSpPr>
            <a:spLocks noGrp="1"/>
          </p:cNvSpPr>
          <p:nvPr>
            <p:ph type="sldNum" sz="quarter" idx="12"/>
          </p:nvPr>
        </p:nvSpPr>
        <p:spPr>
          <a:xfrm>
            <a:off x="9906000" y="6356350"/>
            <a:ext cx="1447800" cy="365125"/>
          </a:xfrm>
        </p:spPr>
        <p:txBody>
          <a:bodyPr vert="horz" lIns="91440" tIns="45720" rIns="91440" bIns="45720" rtlCol="0" anchor="ctr">
            <a:normAutofit/>
          </a:bodyPr>
          <a:lstStyle/>
          <a:p>
            <a:pPr algn="r">
              <a:spcAft>
                <a:spcPts val="600"/>
              </a:spcAft>
            </a:pPr>
            <a:fld id="{294A09A9-5501-47C1-A89A-A340965A2BE2}" type="slidenum">
              <a:rPr lang="en-US" sz="1200" noProof="0">
                <a:solidFill>
                  <a:srgbClr val="FFFFFF"/>
                </a:solidFill>
              </a:rPr>
              <a:pPr algn="r">
                <a:spcAft>
                  <a:spcPts val="600"/>
                </a:spcAft>
              </a:pPr>
              <a:t>4</a:t>
            </a:fld>
            <a:endParaRPr lang="en-US" sz="1200" noProof="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700"/>
                                        <p:tgtEl>
                                          <p:spTgt spid="9"/>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11">
                                            <p:txEl>
                                              <p:pRg st="0" end="0"/>
                                            </p:txEl>
                                          </p:spTgt>
                                        </p:tgtEl>
                                        <p:attrNameLst>
                                          <p:attrName>style.visibility</p:attrName>
                                        </p:attrNameLst>
                                      </p:cBhvr>
                                      <p:to>
                                        <p:strVal val="visible"/>
                                      </p:to>
                                    </p:set>
                                    <p:animEffect transition="in" filter="fade">
                                      <p:cBhvr>
                                        <p:cTn id="10" dur="700"/>
                                        <p:tgtEl>
                                          <p:spTgt spid="11">
                                            <p:txEl>
                                              <p:pRg st="0" end="0"/>
                                            </p:txEl>
                                          </p:spTgt>
                                        </p:tgtEl>
                                      </p:cBhvr>
                                    </p:animEffect>
                                  </p:childTnLst>
                                </p:cTn>
                              </p:par>
                              <p:par>
                                <p:cTn id="11" presetID="10" presetClass="entr" presetSubtype="0" fill="hold" grpId="0" nodeType="withEffect">
                                  <p:stCondLst>
                                    <p:cond delay="1500"/>
                                  </p:stCondLst>
                                  <p:iterate>
                                    <p:tmPct val="10000"/>
                                  </p:iterate>
                                  <p:childTnLst>
                                    <p:set>
                                      <p:cBhvr>
                                        <p:cTn id="12" dur="1" fill="hold">
                                          <p:stCondLst>
                                            <p:cond delay="0"/>
                                          </p:stCondLst>
                                        </p:cTn>
                                        <p:tgtEl>
                                          <p:spTgt spid="11">
                                            <p:txEl>
                                              <p:pRg st="1" end="1"/>
                                            </p:txEl>
                                          </p:spTgt>
                                        </p:tgtEl>
                                        <p:attrNameLst>
                                          <p:attrName>style.visibility</p:attrName>
                                        </p:attrNameLst>
                                      </p:cBhvr>
                                      <p:to>
                                        <p:strVal val="visible"/>
                                      </p:to>
                                    </p:set>
                                    <p:animEffect transition="in" filter="fade">
                                      <p:cBhvr>
                                        <p:cTn id="13" dur="700"/>
                                        <p:tgtEl>
                                          <p:spTgt spid="11">
                                            <p:txEl>
                                              <p:pRg st="1" end="1"/>
                                            </p:txEl>
                                          </p:spTgt>
                                        </p:tgtEl>
                                      </p:cBhvr>
                                    </p:animEffect>
                                  </p:childTnLst>
                                </p:cTn>
                              </p:par>
                              <p:par>
                                <p:cTn id="14" presetID="10" presetClass="entr" presetSubtype="0" fill="hold" grpId="0" nodeType="withEffect">
                                  <p:stCondLst>
                                    <p:cond delay="1500"/>
                                  </p:stCondLst>
                                  <p:iterate>
                                    <p:tmPct val="10000"/>
                                  </p:iterate>
                                  <p:childTnLst>
                                    <p:set>
                                      <p:cBhvr>
                                        <p:cTn id="15" dur="1" fill="hold">
                                          <p:stCondLst>
                                            <p:cond delay="0"/>
                                          </p:stCondLst>
                                        </p:cTn>
                                        <p:tgtEl>
                                          <p:spTgt spid="11">
                                            <p:txEl>
                                              <p:pRg st="2" end="2"/>
                                            </p:txEl>
                                          </p:spTgt>
                                        </p:tgtEl>
                                        <p:attrNameLst>
                                          <p:attrName>style.visibility</p:attrName>
                                        </p:attrNameLst>
                                      </p:cBhvr>
                                      <p:to>
                                        <p:strVal val="visible"/>
                                      </p:to>
                                    </p:set>
                                    <p:animEffect transition="in" filter="fade">
                                      <p:cBhvr>
                                        <p:cTn id="16" dur="7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0E57F-D8A8-BEC5-E4F2-AC17D1CB7B4E}"/>
            </a:ext>
          </a:extLst>
        </p:cNvPr>
        <p:cNvGrpSpPr/>
        <p:nvPr/>
      </p:nvGrpSpPr>
      <p:grpSpPr>
        <a:xfrm>
          <a:off x="0" y="0"/>
          <a:ext cx="0" cy="0"/>
          <a:chOff x="0" y="0"/>
          <a:chExt cx="0" cy="0"/>
        </a:xfrm>
      </p:grpSpPr>
      <p:sp>
        <p:nvSpPr>
          <p:cNvPr id="5" name="Título 4">
            <a:extLst>
              <a:ext uri="{FF2B5EF4-FFF2-40B4-BE49-F238E27FC236}">
                <a16:creationId xmlns:a16="http://schemas.microsoft.com/office/drawing/2014/main" id="{3A4DD93F-539A-FC7B-1CE2-B6577AA0DEFE}"/>
              </a:ext>
            </a:extLst>
          </p:cNvPr>
          <p:cNvSpPr>
            <a:spLocks noGrp="1"/>
          </p:cNvSpPr>
          <p:nvPr>
            <p:ph type="title"/>
          </p:nvPr>
        </p:nvSpPr>
        <p:spPr>
          <a:xfrm>
            <a:off x="760745" y="976449"/>
            <a:ext cx="10862218" cy="1424601"/>
          </a:xfrm>
        </p:spPr>
        <p:txBody>
          <a:bodyPr rtlCol="0">
            <a:normAutofit fontScale="90000"/>
          </a:bodyPr>
          <a:lstStyle/>
          <a:p>
            <a:br>
              <a:rPr lang="pt-BR" sz="3300" dirty="0">
                <a:latin typeface="Times New Roman" panose="02020603050405020304" pitchFamily="18" charset="0"/>
                <a:cs typeface="Times New Roman" panose="02020603050405020304" pitchFamily="18" charset="0"/>
              </a:rPr>
            </a:br>
            <a:br>
              <a:rPr lang="pt-BR" sz="3300" dirty="0">
                <a:latin typeface="Times New Roman" panose="02020603050405020304" pitchFamily="18" charset="0"/>
                <a:cs typeface="Times New Roman" panose="02020603050405020304" pitchFamily="18" charset="0"/>
              </a:rPr>
            </a:br>
            <a:br>
              <a:rPr lang="pt-BR" sz="2400" b="1" i="0" dirty="0">
                <a:solidFill>
                  <a:srgbClr val="505050"/>
                </a:solidFill>
                <a:effectLst/>
                <a:latin typeface="var(--campton)"/>
              </a:rPr>
            </a:br>
            <a:endParaRPr lang="pt-BR" sz="4890" b="1" i="0" dirty="0">
              <a:solidFill>
                <a:srgbClr val="182020"/>
              </a:solidFill>
              <a:effectLst/>
              <a:latin typeface="Times New Roman" panose="02020603050405020304" pitchFamily="18" charset="0"/>
              <a:cs typeface="Times New Roman" panose="02020603050405020304" pitchFamily="18" charset="0"/>
            </a:endParaRPr>
          </a:p>
        </p:txBody>
      </p:sp>
      <p:sp>
        <p:nvSpPr>
          <p:cNvPr id="6" name="Espaço Reservado para Texto 5">
            <a:extLst>
              <a:ext uri="{FF2B5EF4-FFF2-40B4-BE49-F238E27FC236}">
                <a16:creationId xmlns:a16="http://schemas.microsoft.com/office/drawing/2014/main" id="{82989EB9-0CC3-42AA-A4A7-CF2CD1511DEA}"/>
              </a:ext>
            </a:extLst>
          </p:cNvPr>
          <p:cNvSpPr>
            <a:spLocks noGrp="1"/>
          </p:cNvSpPr>
          <p:nvPr>
            <p:ph type="body" idx="1"/>
          </p:nvPr>
        </p:nvSpPr>
        <p:spPr>
          <a:xfrm>
            <a:off x="9453598" y="4751440"/>
            <a:ext cx="10453968" cy="4619069"/>
          </a:xfrm>
        </p:spPr>
        <p:txBody>
          <a:bodyPr rtlCol="0">
            <a:noAutofit/>
          </a:bodyPr>
          <a:lstStyle/>
          <a:p>
            <a:pPr marL="0" indent="0">
              <a:buNone/>
            </a:pPr>
            <a:endParaRPr lang="pt-BR" sz="2500" dirty="0">
              <a:latin typeface="Times New Roman" panose="02020603050405020304" pitchFamily="18" charset="0"/>
              <a:cs typeface="Times New Roman" panose="02020603050405020304" pitchFamily="18" charset="0"/>
            </a:endParaRPr>
          </a:p>
          <a:p>
            <a:endParaRPr lang="pt-BR" dirty="0"/>
          </a:p>
          <a:p>
            <a:endParaRPr lang="pt-BR" sz="2500" dirty="0">
              <a:latin typeface="Times New Roman" panose="02020603050405020304" pitchFamily="18" charset="0"/>
              <a:cs typeface="Times New Roman" panose="02020603050405020304" pitchFamily="18" charset="0"/>
            </a:endParaRPr>
          </a:p>
          <a:p>
            <a:pPr marL="0" indent="0" algn="just" fontAlgn="base">
              <a:buNone/>
            </a:pPr>
            <a:endParaRPr lang="pt-BR" sz="2500" dirty="0">
              <a:latin typeface="Times New Roman" panose="02020603050405020304" pitchFamily="18" charset="0"/>
              <a:cs typeface="Times New Roman" panose="02020603050405020304" pitchFamily="18" charset="0"/>
            </a:endParaRPr>
          </a:p>
        </p:txBody>
      </p:sp>
      <p:sp>
        <p:nvSpPr>
          <p:cNvPr id="7" name="Espaço Reservado para Conteúdo 4">
            <a:extLst>
              <a:ext uri="{FF2B5EF4-FFF2-40B4-BE49-F238E27FC236}">
                <a16:creationId xmlns:a16="http://schemas.microsoft.com/office/drawing/2014/main" id="{70487DB4-9CA6-BA1F-4000-737D94A22F3B}"/>
              </a:ext>
            </a:extLst>
          </p:cNvPr>
          <p:cNvSpPr>
            <a:spLocks noGrp="1"/>
          </p:cNvSpPr>
          <p:nvPr/>
        </p:nvSpPr>
        <p:spPr>
          <a:xfrm>
            <a:off x="964022" y="2808824"/>
            <a:ext cx="10154918" cy="3452327"/>
          </a:xfrm>
          <a:prstGeom prst="rect">
            <a:avLst/>
          </a:prstGeom>
        </p:spPr>
        <p:txBody>
          <a:bodyPr vert="horz" lIns="0" tIns="0" rIns="0" bIns="0" rtlCol="0" anchor="t" anchorCtr="0">
            <a:normAutofit/>
          </a:bodyPr>
          <a:lstStyle>
            <a:lvl1pPr marL="285750" indent="-285750" algn="l" defTabSz="914400" rtl="0" eaLnBrk="1" latinLnBrk="0" hangingPunct="1">
              <a:lnSpc>
                <a:spcPct val="100000"/>
              </a:lnSpc>
              <a:spcBef>
                <a:spcPts val="1000"/>
              </a:spcBef>
              <a:buFont typeface="Wingdings" panose="05000000000000000000" pitchFamily="2" charset="2"/>
              <a:buChar char="§"/>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endParaRPr lang="pt-BR" dirty="0"/>
          </a:p>
        </p:txBody>
      </p:sp>
      <p:sp>
        <p:nvSpPr>
          <p:cNvPr id="17" name="Retângulo 16">
            <a:extLst>
              <a:ext uri="{FF2B5EF4-FFF2-40B4-BE49-F238E27FC236}">
                <a16:creationId xmlns:a16="http://schemas.microsoft.com/office/drawing/2014/main" id="{1B4FE594-D177-7767-360F-858357760397}"/>
              </a:ext>
            </a:extLst>
          </p:cNvPr>
          <p:cNvSpPr/>
          <p:nvPr/>
        </p:nvSpPr>
        <p:spPr>
          <a:xfrm>
            <a:off x="892304" y="1463692"/>
            <a:ext cx="2330450" cy="76200"/>
          </a:xfrm>
          <a:prstGeom prst="rect">
            <a:avLst/>
          </a:prstGeom>
          <a:solidFill>
            <a:srgbClr val="F7A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1" name="Imagem 10" descr="Uma imagem contendo favo de mel, objeto, luz, tráfego&#10;&#10;Descrição gerada automaticamente">
            <a:extLst>
              <a:ext uri="{FF2B5EF4-FFF2-40B4-BE49-F238E27FC236}">
                <a16:creationId xmlns:a16="http://schemas.microsoft.com/office/drawing/2014/main" id="{D5016726-D642-2908-5F2F-A4F86D46BF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H="1">
            <a:off x="9153014" y="3859868"/>
            <a:ext cx="3958139" cy="2444072"/>
          </a:xfrm>
          <a:prstGeom prst="rect">
            <a:avLst/>
          </a:prstGeom>
        </p:spPr>
      </p:pic>
      <p:pic>
        <p:nvPicPr>
          <p:cNvPr id="10" name="Imagem 9" descr="Uma imagem contendo favo de mel, objeto, luz, tráfego&#10;&#10;Descrição gerada automaticamente">
            <a:extLst>
              <a:ext uri="{FF2B5EF4-FFF2-40B4-BE49-F238E27FC236}">
                <a16:creationId xmlns:a16="http://schemas.microsoft.com/office/drawing/2014/main" id="{0C17A3CA-3AC5-A081-5086-18B3F896EA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40000" flipH="1">
            <a:off x="9241379" y="-472588"/>
            <a:ext cx="3958139" cy="2444072"/>
          </a:xfrm>
          <a:prstGeom prst="rect">
            <a:avLst/>
          </a:prstGeom>
        </p:spPr>
      </p:pic>
      <p:sp>
        <p:nvSpPr>
          <p:cNvPr id="2" name="Rectangle 8">
            <a:extLst>
              <a:ext uri="{FF2B5EF4-FFF2-40B4-BE49-F238E27FC236}">
                <a16:creationId xmlns:a16="http://schemas.microsoft.com/office/drawing/2014/main" id="{CCA8BFDA-58D2-4FF6-AA9C-778A7505383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3" name="Rectangle 26">
            <a:extLst>
              <a:ext uri="{FF2B5EF4-FFF2-40B4-BE49-F238E27FC236}">
                <a16:creationId xmlns:a16="http://schemas.microsoft.com/office/drawing/2014/main" id="{9250F0BA-2C70-4CCD-A6B1-78C79F76F6A0}"/>
              </a:ext>
            </a:extLst>
          </p:cNvPr>
          <p:cNvSpPr>
            <a:spLocks noChangeArrowheads="1"/>
          </p:cNvSpPr>
          <p:nvPr/>
        </p:nvSpPr>
        <p:spPr bwMode="auto">
          <a:xfrm>
            <a:off x="8561294" y="321154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8201" name="Retângulo 8200">
            <a:extLst>
              <a:ext uri="{FF2B5EF4-FFF2-40B4-BE49-F238E27FC236}">
                <a16:creationId xmlns:a16="http://schemas.microsoft.com/office/drawing/2014/main" id="{FED7D84D-DDBA-400D-9753-D84AAF72AF86}"/>
              </a:ext>
            </a:extLst>
          </p:cNvPr>
          <p:cNvSpPr/>
          <p:nvPr/>
        </p:nvSpPr>
        <p:spPr>
          <a:xfrm>
            <a:off x="760745" y="1678392"/>
            <a:ext cx="10154918" cy="4832092"/>
          </a:xfrm>
          <a:prstGeom prst="rect">
            <a:avLst/>
          </a:prstGeom>
        </p:spPr>
        <p:txBody>
          <a:bodyPr wrap="square">
            <a:spAutoFit/>
          </a:bodyPr>
          <a:lstStyle/>
          <a:p>
            <a:pPr algn="just" fontAlgn="base"/>
            <a:r>
              <a:rPr lang="pt-BR" sz="2500" b="1" dirty="0">
                <a:solidFill>
                  <a:schemeClr val="bg1"/>
                </a:solidFill>
                <a:latin typeface="Times New Roman" panose="02020603050405020304" pitchFamily="18" charset="0"/>
                <a:cs typeface="Times New Roman" panose="02020603050405020304" pitchFamily="18" charset="0"/>
              </a:rPr>
              <a:t>Modalidades</a:t>
            </a:r>
          </a:p>
          <a:p>
            <a:pPr algn="just" fontAlgn="base"/>
            <a:endParaRPr lang="pt-BR" sz="2500" dirty="0">
              <a:solidFill>
                <a:schemeClr val="bg1"/>
              </a:solidFill>
              <a:latin typeface="Times New Roman" panose="02020603050405020304" pitchFamily="18" charset="0"/>
              <a:cs typeface="Times New Roman" panose="02020603050405020304" pitchFamily="18" charset="0"/>
            </a:endParaRPr>
          </a:p>
          <a:p>
            <a:pPr algn="just" fontAlgn="base"/>
            <a:r>
              <a:rPr lang="pt-BR" sz="2500" dirty="0">
                <a:solidFill>
                  <a:schemeClr val="bg1"/>
                </a:solidFill>
                <a:latin typeface="Times New Roman" panose="02020603050405020304" pitchFamily="18" charset="0"/>
                <a:cs typeface="Times New Roman" panose="02020603050405020304" pitchFamily="18" charset="0"/>
              </a:rPr>
              <a:t>As modalidades de licitação definem o formato do procedimento e estabelecem como e quando os lances serão dados. Cada modalidade serve a um tipo de contrato realizado pela Administração: o leilão, por exemplo, é utilizado para a alienação de bens, ao passo que o pregão é uma modalidade de aquisição. </a:t>
            </a:r>
          </a:p>
          <a:p>
            <a:pPr algn="just" fontAlgn="base"/>
            <a:r>
              <a:rPr lang="pt-BR" sz="2500" dirty="0">
                <a:solidFill>
                  <a:schemeClr val="bg1"/>
                </a:solidFill>
                <a:latin typeface="Times New Roman" panose="02020603050405020304" pitchFamily="18" charset="0"/>
                <a:cs typeface="Times New Roman" panose="02020603050405020304" pitchFamily="18" charset="0"/>
              </a:rPr>
              <a:t>A nova lei extinguiu as modalidades de tomada de preços e convite e criou a modalidade de diálogo competitivo. Além disso, incorporou o pregão, que antes estava previsto em lei especial.</a:t>
            </a:r>
          </a:p>
          <a:p>
            <a:pPr algn="just"/>
            <a:endParaRPr lang="pt-BR" sz="2000" dirty="0">
              <a:solidFill>
                <a:schemeClr val="bg1"/>
              </a:solidFill>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endParaRPr lang="pt-PT" sz="2000" dirty="0">
              <a:solidFill>
                <a:schemeClr val="bg1"/>
              </a:solidFill>
              <a:latin typeface="Times New Roman" panose="02020603050405020304" pitchFamily="18" charset="0"/>
              <a:cs typeface="Times New Roman" panose="02020603050405020304" pitchFamily="18" charset="0"/>
            </a:endParaRPr>
          </a:p>
          <a:p>
            <a:endParaRPr lang="pt-BR" dirty="0"/>
          </a:p>
        </p:txBody>
      </p:sp>
      <p:sp>
        <p:nvSpPr>
          <p:cNvPr id="8" name="Rectangle 24">
            <a:extLst>
              <a:ext uri="{FF2B5EF4-FFF2-40B4-BE49-F238E27FC236}">
                <a16:creationId xmlns:a16="http://schemas.microsoft.com/office/drawing/2014/main" id="{9EBC966A-6E2C-46C2-8755-6791869DBBC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702661" tIns="153939" rIns="91440" bIns="0" numCol="1" anchor="ctr" anchorCtr="0" compatLnSpc="1">
            <a:prstTxWarp prst="textNoShape">
              <a:avLst/>
            </a:prstTxWarp>
            <a:spAutoFit/>
          </a:bodyPr>
          <a:lstStyle/>
          <a:p>
            <a:endParaRPr lang="pt-BR"/>
          </a:p>
        </p:txBody>
      </p:sp>
      <p:sp>
        <p:nvSpPr>
          <p:cNvPr id="8213" name="Rectangle 26">
            <a:extLst>
              <a:ext uri="{FF2B5EF4-FFF2-40B4-BE49-F238E27FC236}">
                <a16:creationId xmlns:a16="http://schemas.microsoft.com/office/drawing/2014/main" id="{E21A35D6-049C-44C6-9057-2CF5E53F28CE}"/>
              </a:ext>
            </a:extLst>
          </p:cNvPr>
          <p:cNvSpPr>
            <a:spLocks noChangeArrowheads="1"/>
          </p:cNvSpPr>
          <p:nvPr/>
        </p:nvSpPr>
        <p:spPr bwMode="auto">
          <a:xfrm>
            <a:off x="4849505" y="318701"/>
            <a:ext cx="249299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PT" altLang="pt-BR" sz="1200" b="0" i="0" u="none" strike="noStrike" cap="none" normalizeH="0" baseline="0" dirty="0">
                <a:ln>
                  <a:noFill/>
                </a:ln>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ser lido na sessão e depois publicado.</a:t>
            </a:r>
            <a:endParaRPr kumimoji="0" lang="pt-PT" altLang="pt-B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25643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0E57F-D8A8-BEC5-E4F2-AC17D1CB7B4E}"/>
            </a:ext>
          </a:extLst>
        </p:cNvPr>
        <p:cNvGrpSpPr/>
        <p:nvPr/>
      </p:nvGrpSpPr>
      <p:grpSpPr>
        <a:xfrm>
          <a:off x="0" y="0"/>
          <a:ext cx="0" cy="0"/>
          <a:chOff x="0" y="0"/>
          <a:chExt cx="0" cy="0"/>
        </a:xfrm>
      </p:grpSpPr>
      <p:sp>
        <p:nvSpPr>
          <p:cNvPr id="5" name="Título 4">
            <a:extLst>
              <a:ext uri="{FF2B5EF4-FFF2-40B4-BE49-F238E27FC236}">
                <a16:creationId xmlns:a16="http://schemas.microsoft.com/office/drawing/2014/main" id="{3A4DD93F-539A-FC7B-1CE2-B6577AA0DEFE}"/>
              </a:ext>
            </a:extLst>
          </p:cNvPr>
          <p:cNvSpPr>
            <a:spLocks noGrp="1"/>
          </p:cNvSpPr>
          <p:nvPr>
            <p:ph type="title"/>
          </p:nvPr>
        </p:nvSpPr>
        <p:spPr>
          <a:xfrm>
            <a:off x="760745" y="976449"/>
            <a:ext cx="10862218" cy="1424601"/>
          </a:xfrm>
        </p:spPr>
        <p:txBody>
          <a:bodyPr rtlCol="0">
            <a:normAutofit fontScale="90000"/>
          </a:bodyPr>
          <a:lstStyle/>
          <a:p>
            <a:br>
              <a:rPr lang="pt-BR" sz="3300" dirty="0">
                <a:latin typeface="Times New Roman" panose="02020603050405020304" pitchFamily="18" charset="0"/>
                <a:cs typeface="Times New Roman" panose="02020603050405020304" pitchFamily="18" charset="0"/>
              </a:rPr>
            </a:br>
            <a:br>
              <a:rPr lang="pt-BR" sz="3300" dirty="0">
                <a:latin typeface="Times New Roman" panose="02020603050405020304" pitchFamily="18" charset="0"/>
                <a:cs typeface="Times New Roman" panose="02020603050405020304" pitchFamily="18" charset="0"/>
              </a:rPr>
            </a:br>
            <a:br>
              <a:rPr lang="pt-BR" sz="2400" b="1" i="0" dirty="0">
                <a:solidFill>
                  <a:srgbClr val="505050"/>
                </a:solidFill>
                <a:effectLst/>
                <a:latin typeface="var(--campton)"/>
              </a:rPr>
            </a:br>
            <a:endParaRPr lang="pt-BR" sz="4890" b="1" i="0" dirty="0">
              <a:solidFill>
                <a:srgbClr val="182020"/>
              </a:solidFill>
              <a:effectLst/>
              <a:latin typeface="Times New Roman" panose="02020603050405020304" pitchFamily="18" charset="0"/>
              <a:cs typeface="Times New Roman" panose="02020603050405020304" pitchFamily="18" charset="0"/>
            </a:endParaRPr>
          </a:p>
        </p:txBody>
      </p:sp>
      <p:sp>
        <p:nvSpPr>
          <p:cNvPr id="6" name="Espaço Reservado para Texto 5">
            <a:extLst>
              <a:ext uri="{FF2B5EF4-FFF2-40B4-BE49-F238E27FC236}">
                <a16:creationId xmlns:a16="http://schemas.microsoft.com/office/drawing/2014/main" id="{82989EB9-0CC3-42AA-A4A7-CF2CD1511DEA}"/>
              </a:ext>
            </a:extLst>
          </p:cNvPr>
          <p:cNvSpPr>
            <a:spLocks noGrp="1"/>
          </p:cNvSpPr>
          <p:nvPr>
            <p:ph type="body" idx="1"/>
          </p:nvPr>
        </p:nvSpPr>
        <p:spPr>
          <a:xfrm>
            <a:off x="9453598" y="4751440"/>
            <a:ext cx="10453968" cy="4619069"/>
          </a:xfrm>
        </p:spPr>
        <p:txBody>
          <a:bodyPr rtlCol="0">
            <a:noAutofit/>
          </a:bodyPr>
          <a:lstStyle/>
          <a:p>
            <a:pPr marL="0" indent="0">
              <a:buNone/>
            </a:pPr>
            <a:endParaRPr lang="pt-BR" sz="2500" dirty="0">
              <a:latin typeface="Times New Roman" panose="02020603050405020304" pitchFamily="18" charset="0"/>
              <a:cs typeface="Times New Roman" panose="02020603050405020304" pitchFamily="18" charset="0"/>
            </a:endParaRPr>
          </a:p>
          <a:p>
            <a:endParaRPr lang="pt-BR" dirty="0"/>
          </a:p>
          <a:p>
            <a:endParaRPr lang="pt-BR" sz="2500" dirty="0">
              <a:latin typeface="Times New Roman" panose="02020603050405020304" pitchFamily="18" charset="0"/>
              <a:cs typeface="Times New Roman" panose="02020603050405020304" pitchFamily="18" charset="0"/>
            </a:endParaRPr>
          </a:p>
          <a:p>
            <a:pPr marL="0" indent="0" algn="just" fontAlgn="base">
              <a:buNone/>
            </a:pPr>
            <a:endParaRPr lang="pt-BR" sz="2500" dirty="0">
              <a:latin typeface="Times New Roman" panose="02020603050405020304" pitchFamily="18" charset="0"/>
              <a:cs typeface="Times New Roman" panose="02020603050405020304" pitchFamily="18" charset="0"/>
            </a:endParaRPr>
          </a:p>
        </p:txBody>
      </p:sp>
      <p:sp>
        <p:nvSpPr>
          <p:cNvPr id="7" name="Espaço Reservado para Conteúdo 4">
            <a:extLst>
              <a:ext uri="{FF2B5EF4-FFF2-40B4-BE49-F238E27FC236}">
                <a16:creationId xmlns:a16="http://schemas.microsoft.com/office/drawing/2014/main" id="{70487DB4-9CA6-BA1F-4000-737D94A22F3B}"/>
              </a:ext>
            </a:extLst>
          </p:cNvPr>
          <p:cNvSpPr>
            <a:spLocks noGrp="1"/>
          </p:cNvSpPr>
          <p:nvPr/>
        </p:nvSpPr>
        <p:spPr>
          <a:xfrm>
            <a:off x="964022" y="2808824"/>
            <a:ext cx="10154918" cy="3452327"/>
          </a:xfrm>
          <a:prstGeom prst="rect">
            <a:avLst/>
          </a:prstGeom>
        </p:spPr>
        <p:txBody>
          <a:bodyPr vert="horz" lIns="0" tIns="0" rIns="0" bIns="0" rtlCol="0" anchor="t" anchorCtr="0">
            <a:normAutofit/>
          </a:bodyPr>
          <a:lstStyle>
            <a:lvl1pPr marL="285750" indent="-285750" algn="l" defTabSz="914400" rtl="0" eaLnBrk="1" latinLnBrk="0" hangingPunct="1">
              <a:lnSpc>
                <a:spcPct val="100000"/>
              </a:lnSpc>
              <a:spcBef>
                <a:spcPts val="1000"/>
              </a:spcBef>
              <a:buFont typeface="Wingdings" panose="05000000000000000000" pitchFamily="2" charset="2"/>
              <a:buChar char="§"/>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endParaRPr lang="pt-BR" dirty="0"/>
          </a:p>
        </p:txBody>
      </p:sp>
      <p:sp>
        <p:nvSpPr>
          <p:cNvPr id="17" name="Retângulo 16">
            <a:extLst>
              <a:ext uri="{FF2B5EF4-FFF2-40B4-BE49-F238E27FC236}">
                <a16:creationId xmlns:a16="http://schemas.microsoft.com/office/drawing/2014/main" id="{1B4FE594-D177-7767-360F-858357760397}"/>
              </a:ext>
            </a:extLst>
          </p:cNvPr>
          <p:cNvSpPr/>
          <p:nvPr/>
        </p:nvSpPr>
        <p:spPr>
          <a:xfrm>
            <a:off x="892304" y="1463692"/>
            <a:ext cx="2330450" cy="76200"/>
          </a:xfrm>
          <a:prstGeom prst="rect">
            <a:avLst/>
          </a:prstGeom>
          <a:solidFill>
            <a:srgbClr val="F7A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1" name="Imagem 10" descr="Uma imagem contendo favo de mel, objeto, luz, tráfego&#10;&#10;Descrição gerada automaticamente">
            <a:extLst>
              <a:ext uri="{FF2B5EF4-FFF2-40B4-BE49-F238E27FC236}">
                <a16:creationId xmlns:a16="http://schemas.microsoft.com/office/drawing/2014/main" id="{D5016726-D642-2908-5F2F-A4F86D46BF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H="1">
            <a:off x="9153014" y="3859868"/>
            <a:ext cx="3958139" cy="2444072"/>
          </a:xfrm>
          <a:prstGeom prst="rect">
            <a:avLst/>
          </a:prstGeom>
        </p:spPr>
      </p:pic>
      <p:pic>
        <p:nvPicPr>
          <p:cNvPr id="10" name="Imagem 9" descr="Uma imagem contendo favo de mel, objeto, luz, tráfego&#10;&#10;Descrição gerada automaticamente">
            <a:extLst>
              <a:ext uri="{FF2B5EF4-FFF2-40B4-BE49-F238E27FC236}">
                <a16:creationId xmlns:a16="http://schemas.microsoft.com/office/drawing/2014/main" id="{0C17A3CA-3AC5-A081-5086-18B3F896EA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40000" flipH="1">
            <a:off x="9241379" y="-472588"/>
            <a:ext cx="3958139" cy="2444072"/>
          </a:xfrm>
          <a:prstGeom prst="rect">
            <a:avLst/>
          </a:prstGeom>
        </p:spPr>
      </p:pic>
      <p:sp>
        <p:nvSpPr>
          <p:cNvPr id="2" name="Rectangle 8">
            <a:extLst>
              <a:ext uri="{FF2B5EF4-FFF2-40B4-BE49-F238E27FC236}">
                <a16:creationId xmlns:a16="http://schemas.microsoft.com/office/drawing/2014/main" id="{CCA8BFDA-58D2-4FF6-AA9C-778A7505383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3" name="Rectangle 26">
            <a:extLst>
              <a:ext uri="{FF2B5EF4-FFF2-40B4-BE49-F238E27FC236}">
                <a16:creationId xmlns:a16="http://schemas.microsoft.com/office/drawing/2014/main" id="{9250F0BA-2C70-4CCD-A6B1-78C79F76F6A0}"/>
              </a:ext>
            </a:extLst>
          </p:cNvPr>
          <p:cNvSpPr>
            <a:spLocks noChangeArrowheads="1"/>
          </p:cNvSpPr>
          <p:nvPr/>
        </p:nvSpPr>
        <p:spPr bwMode="auto">
          <a:xfrm>
            <a:off x="8561294" y="321154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8201" name="Retângulo 8200">
            <a:extLst>
              <a:ext uri="{FF2B5EF4-FFF2-40B4-BE49-F238E27FC236}">
                <a16:creationId xmlns:a16="http://schemas.microsoft.com/office/drawing/2014/main" id="{FED7D84D-DDBA-400D-9753-D84AAF72AF86}"/>
              </a:ext>
            </a:extLst>
          </p:cNvPr>
          <p:cNvSpPr/>
          <p:nvPr/>
        </p:nvSpPr>
        <p:spPr>
          <a:xfrm>
            <a:off x="760745" y="1678392"/>
            <a:ext cx="10154918" cy="5986254"/>
          </a:xfrm>
          <a:prstGeom prst="rect">
            <a:avLst/>
          </a:prstGeom>
        </p:spPr>
        <p:txBody>
          <a:bodyPr wrap="square">
            <a:spAutoFit/>
          </a:bodyPr>
          <a:lstStyle/>
          <a:p>
            <a:pPr algn="just" fontAlgn="base"/>
            <a:r>
              <a:rPr lang="pt-BR" sz="2500" dirty="0">
                <a:solidFill>
                  <a:schemeClr val="bg1"/>
                </a:solidFill>
                <a:latin typeface="Times New Roman" panose="02020603050405020304" pitchFamily="18" charset="0"/>
                <a:cs typeface="Times New Roman" panose="02020603050405020304" pitchFamily="18" charset="0"/>
              </a:rPr>
              <a:t>Portanto, são cinco as modalidades agora previstas:</a:t>
            </a:r>
          </a:p>
          <a:p>
            <a:pPr algn="just" fontAlgn="base"/>
            <a:endParaRPr lang="pt-BR" sz="2500" dirty="0">
              <a:solidFill>
                <a:schemeClr val="bg1"/>
              </a:solidFill>
              <a:latin typeface="Times New Roman" panose="02020603050405020304" pitchFamily="18" charset="0"/>
              <a:cs typeface="Times New Roman" panose="02020603050405020304" pitchFamily="18" charset="0"/>
            </a:endParaRPr>
          </a:p>
          <a:p>
            <a:pPr lvl="0" algn="just" fontAlgn="base"/>
            <a:r>
              <a:rPr lang="pt-BR" sz="2500" b="1" dirty="0">
                <a:solidFill>
                  <a:schemeClr val="bg1"/>
                </a:solidFill>
                <a:latin typeface="Times New Roman" panose="02020603050405020304" pitchFamily="18" charset="0"/>
                <a:cs typeface="Times New Roman" panose="02020603050405020304" pitchFamily="18" charset="0"/>
              </a:rPr>
              <a:t>Pregão</a:t>
            </a:r>
            <a:r>
              <a:rPr lang="pt-BR" sz="2500" dirty="0">
                <a:solidFill>
                  <a:schemeClr val="bg1"/>
                </a:solidFill>
                <a:latin typeface="Times New Roman" panose="02020603050405020304" pitchFamily="18" charset="0"/>
                <a:cs typeface="Times New Roman" panose="02020603050405020304" pitchFamily="18" charset="0"/>
              </a:rPr>
              <a:t>, feito através lances sucessivos, em sessões públicas e eletrônicas, para a aquisição de bens e serviços;</a:t>
            </a:r>
          </a:p>
          <a:p>
            <a:pPr lvl="0" algn="just" fontAlgn="base"/>
            <a:r>
              <a:rPr lang="pt-BR" sz="2500" b="1" dirty="0">
                <a:solidFill>
                  <a:schemeClr val="bg1"/>
                </a:solidFill>
                <a:latin typeface="Times New Roman" panose="02020603050405020304" pitchFamily="18" charset="0"/>
                <a:cs typeface="Times New Roman" panose="02020603050405020304" pitchFamily="18" charset="0"/>
              </a:rPr>
              <a:t>Concorrência</a:t>
            </a:r>
            <a:r>
              <a:rPr lang="pt-BR" sz="2500" dirty="0">
                <a:solidFill>
                  <a:schemeClr val="bg1"/>
                </a:solidFill>
                <a:latin typeface="Times New Roman" panose="02020603050405020304" pitchFamily="18" charset="0"/>
                <a:cs typeface="Times New Roman" panose="02020603050405020304" pitchFamily="18" charset="0"/>
              </a:rPr>
              <a:t>, disputa de preços entre licitantes pré-aprovados para contratar obras e serviços de engenharia em contratos acima de R$1,5 milhões e outras contratações com valor acima de R$650 mil;</a:t>
            </a:r>
          </a:p>
          <a:p>
            <a:pPr lvl="0" algn="just" fontAlgn="base"/>
            <a:r>
              <a:rPr lang="pt-BR" sz="2500" b="1" dirty="0">
                <a:solidFill>
                  <a:schemeClr val="bg1"/>
                </a:solidFill>
                <a:latin typeface="Times New Roman" panose="02020603050405020304" pitchFamily="18" charset="0"/>
                <a:cs typeface="Times New Roman" panose="02020603050405020304" pitchFamily="18" charset="0"/>
              </a:rPr>
              <a:t>Concurso</a:t>
            </a:r>
            <a:r>
              <a:rPr lang="pt-BR" sz="2500" dirty="0">
                <a:solidFill>
                  <a:schemeClr val="bg1"/>
                </a:solidFill>
                <a:latin typeface="Times New Roman" panose="02020603050405020304" pitchFamily="18" charset="0"/>
                <a:cs typeface="Times New Roman" panose="02020603050405020304" pitchFamily="18" charset="0"/>
              </a:rPr>
              <a:t>, para a seleção de interessados em executar trabalho técnico, científico ou artístico (não se confunde com </a:t>
            </a:r>
            <a:r>
              <a:rPr lang="pt-BR" sz="2500" i="1" dirty="0">
                <a:solidFill>
                  <a:schemeClr val="bg1"/>
                </a:solidFill>
                <a:latin typeface="Times New Roman" panose="02020603050405020304" pitchFamily="18" charset="0"/>
                <a:cs typeface="Times New Roman" panose="02020603050405020304" pitchFamily="18" charset="0"/>
              </a:rPr>
              <a:t>concurso público</a:t>
            </a:r>
            <a:r>
              <a:rPr lang="pt-BR" sz="2500" dirty="0">
                <a:solidFill>
                  <a:schemeClr val="bg1"/>
                </a:solidFill>
                <a:latin typeface="Times New Roman" panose="02020603050405020304" pitchFamily="18" charset="0"/>
                <a:cs typeface="Times New Roman" panose="02020603050405020304" pitchFamily="18" charset="0"/>
              </a:rPr>
              <a:t>);</a:t>
            </a:r>
          </a:p>
          <a:p>
            <a:pPr lvl="0" algn="just" fontAlgn="base"/>
            <a:r>
              <a:rPr lang="pt-BR" sz="2500" b="1" dirty="0">
                <a:solidFill>
                  <a:schemeClr val="bg1"/>
                </a:solidFill>
                <a:latin typeface="Times New Roman" panose="02020603050405020304" pitchFamily="18" charset="0"/>
                <a:cs typeface="Times New Roman" panose="02020603050405020304" pitchFamily="18" charset="0"/>
              </a:rPr>
              <a:t>Leilão</a:t>
            </a:r>
            <a:r>
              <a:rPr lang="pt-BR" sz="2500" dirty="0">
                <a:solidFill>
                  <a:schemeClr val="bg1"/>
                </a:solidFill>
                <a:latin typeface="Times New Roman" panose="02020603050405020304" pitchFamily="18" charset="0"/>
                <a:cs typeface="Times New Roman" panose="02020603050405020304" pitchFamily="18" charset="0"/>
              </a:rPr>
              <a:t>, para a alienação de imóveis e outros bens legalmente apreendidos ou penhorados;</a:t>
            </a:r>
          </a:p>
          <a:p>
            <a:pPr lvl="0" algn="just" fontAlgn="base"/>
            <a:r>
              <a:rPr lang="pt-BR" sz="2500" b="1" dirty="0">
                <a:solidFill>
                  <a:schemeClr val="bg1"/>
                </a:solidFill>
                <a:latin typeface="Times New Roman" panose="02020603050405020304" pitchFamily="18" charset="0"/>
                <a:cs typeface="Times New Roman" panose="02020603050405020304" pitchFamily="18" charset="0"/>
              </a:rPr>
              <a:t>Diálogo Competitivo, </a:t>
            </a:r>
            <a:r>
              <a:rPr lang="pt-BR" sz="2500" dirty="0">
                <a:solidFill>
                  <a:schemeClr val="bg1"/>
                </a:solidFill>
                <a:latin typeface="Times New Roman" panose="02020603050405020304" pitchFamily="18" charset="0"/>
                <a:cs typeface="Times New Roman" panose="02020603050405020304" pitchFamily="18" charset="0"/>
              </a:rPr>
              <a:t>a nova modalidade, em que os licitantes são convidados a debater a melhor alternativa para o contrato.</a:t>
            </a:r>
          </a:p>
          <a:p>
            <a:pPr algn="just"/>
            <a:endParaRPr lang="pt-BR" sz="2000" dirty="0">
              <a:solidFill>
                <a:schemeClr val="bg1"/>
              </a:solidFill>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endParaRPr lang="pt-PT" sz="2000" dirty="0">
              <a:solidFill>
                <a:schemeClr val="bg1"/>
              </a:solidFill>
              <a:latin typeface="Times New Roman" panose="02020603050405020304" pitchFamily="18" charset="0"/>
              <a:cs typeface="Times New Roman" panose="02020603050405020304" pitchFamily="18" charset="0"/>
            </a:endParaRPr>
          </a:p>
          <a:p>
            <a:endParaRPr lang="pt-BR" dirty="0"/>
          </a:p>
        </p:txBody>
      </p:sp>
      <p:sp>
        <p:nvSpPr>
          <p:cNvPr id="8" name="Rectangle 24">
            <a:extLst>
              <a:ext uri="{FF2B5EF4-FFF2-40B4-BE49-F238E27FC236}">
                <a16:creationId xmlns:a16="http://schemas.microsoft.com/office/drawing/2014/main" id="{9EBC966A-6E2C-46C2-8755-6791869DBBC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702661" tIns="153939" rIns="91440" bIns="0" numCol="1" anchor="ctr" anchorCtr="0" compatLnSpc="1">
            <a:prstTxWarp prst="textNoShape">
              <a:avLst/>
            </a:prstTxWarp>
            <a:spAutoFit/>
          </a:bodyPr>
          <a:lstStyle/>
          <a:p>
            <a:endParaRPr lang="pt-BR"/>
          </a:p>
        </p:txBody>
      </p:sp>
      <p:sp>
        <p:nvSpPr>
          <p:cNvPr id="8213" name="Rectangle 26">
            <a:extLst>
              <a:ext uri="{FF2B5EF4-FFF2-40B4-BE49-F238E27FC236}">
                <a16:creationId xmlns:a16="http://schemas.microsoft.com/office/drawing/2014/main" id="{E21A35D6-049C-44C6-9057-2CF5E53F28CE}"/>
              </a:ext>
            </a:extLst>
          </p:cNvPr>
          <p:cNvSpPr>
            <a:spLocks noChangeArrowheads="1"/>
          </p:cNvSpPr>
          <p:nvPr/>
        </p:nvSpPr>
        <p:spPr bwMode="auto">
          <a:xfrm>
            <a:off x="4849505" y="318701"/>
            <a:ext cx="249299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PT" altLang="pt-BR" sz="1200" b="0" i="0" u="none" strike="noStrike" cap="none" normalizeH="0" baseline="0" dirty="0">
                <a:ln>
                  <a:noFill/>
                </a:ln>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ser lido na sessão e depois publicado.</a:t>
            </a:r>
            <a:endParaRPr kumimoji="0" lang="pt-PT" altLang="pt-B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639948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0E57F-D8A8-BEC5-E4F2-AC17D1CB7B4E}"/>
            </a:ext>
          </a:extLst>
        </p:cNvPr>
        <p:cNvGrpSpPr/>
        <p:nvPr/>
      </p:nvGrpSpPr>
      <p:grpSpPr>
        <a:xfrm>
          <a:off x="0" y="0"/>
          <a:ext cx="0" cy="0"/>
          <a:chOff x="0" y="0"/>
          <a:chExt cx="0" cy="0"/>
        </a:xfrm>
      </p:grpSpPr>
      <p:sp>
        <p:nvSpPr>
          <p:cNvPr id="5" name="Título 4">
            <a:extLst>
              <a:ext uri="{FF2B5EF4-FFF2-40B4-BE49-F238E27FC236}">
                <a16:creationId xmlns:a16="http://schemas.microsoft.com/office/drawing/2014/main" id="{3A4DD93F-539A-FC7B-1CE2-B6577AA0DEFE}"/>
              </a:ext>
            </a:extLst>
          </p:cNvPr>
          <p:cNvSpPr>
            <a:spLocks noGrp="1"/>
          </p:cNvSpPr>
          <p:nvPr>
            <p:ph type="title"/>
          </p:nvPr>
        </p:nvSpPr>
        <p:spPr>
          <a:xfrm>
            <a:off x="760745" y="976449"/>
            <a:ext cx="10862218" cy="1424601"/>
          </a:xfrm>
        </p:spPr>
        <p:txBody>
          <a:bodyPr rtlCol="0">
            <a:normAutofit fontScale="90000"/>
          </a:bodyPr>
          <a:lstStyle/>
          <a:p>
            <a:br>
              <a:rPr lang="pt-BR" sz="3300" dirty="0">
                <a:latin typeface="Times New Roman" panose="02020603050405020304" pitchFamily="18" charset="0"/>
                <a:cs typeface="Times New Roman" panose="02020603050405020304" pitchFamily="18" charset="0"/>
              </a:rPr>
            </a:br>
            <a:br>
              <a:rPr lang="pt-BR" sz="3300" dirty="0">
                <a:latin typeface="Times New Roman" panose="02020603050405020304" pitchFamily="18" charset="0"/>
                <a:cs typeface="Times New Roman" panose="02020603050405020304" pitchFamily="18" charset="0"/>
              </a:rPr>
            </a:br>
            <a:br>
              <a:rPr lang="pt-BR" sz="2400" b="1" i="0" dirty="0">
                <a:solidFill>
                  <a:srgbClr val="505050"/>
                </a:solidFill>
                <a:effectLst/>
                <a:latin typeface="var(--campton)"/>
              </a:rPr>
            </a:br>
            <a:endParaRPr lang="pt-BR" sz="4890" b="1" i="0" dirty="0">
              <a:solidFill>
                <a:srgbClr val="182020"/>
              </a:solidFill>
              <a:effectLst/>
              <a:latin typeface="Times New Roman" panose="02020603050405020304" pitchFamily="18" charset="0"/>
              <a:cs typeface="Times New Roman" panose="02020603050405020304" pitchFamily="18" charset="0"/>
            </a:endParaRPr>
          </a:p>
        </p:txBody>
      </p:sp>
      <p:sp>
        <p:nvSpPr>
          <p:cNvPr id="6" name="Espaço Reservado para Texto 5">
            <a:extLst>
              <a:ext uri="{FF2B5EF4-FFF2-40B4-BE49-F238E27FC236}">
                <a16:creationId xmlns:a16="http://schemas.microsoft.com/office/drawing/2014/main" id="{82989EB9-0CC3-42AA-A4A7-CF2CD1511DEA}"/>
              </a:ext>
            </a:extLst>
          </p:cNvPr>
          <p:cNvSpPr>
            <a:spLocks noGrp="1"/>
          </p:cNvSpPr>
          <p:nvPr>
            <p:ph type="body" idx="1"/>
          </p:nvPr>
        </p:nvSpPr>
        <p:spPr>
          <a:xfrm>
            <a:off x="9453598" y="4751440"/>
            <a:ext cx="10453968" cy="4619069"/>
          </a:xfrm>
        </p:spPr>
        <p:txBody>
          <a:bodyPr rtlCol="0">
            <a:noAutofit/>
          </a:bodyPr>
          <a:lstStyle/>
          <a:p>
            <a:pPr marL="0" indent="0">
              <a:buNone/>
            </a:pPr>
            <a:endParaRPr lang="pt-BR" sz="2500" dirty="0">
              <a:latin typeface="Times New Roman" panose="02020603050405020304" pitchFamily="18" charset="0"/>
              <a:cs typeface="Times New Roman" panose="02020603050405020304" pitchFamily="18" charset="0"/>
            </a:endParaRPr>
          </a:p>
          <a:p>
            <a:endParaRPr lang="pt-BR" dirty="0"/>
          </a:p>
          <a:p>
            <a:endParaRPr lang="pt-BR" sz="2500" dirty="0">
              <a:latin typeface="Times New Roman" panose="02020603050405020304" pitchFamily="18" charset="0"/>
              <a:cs typeface="Times New Roman" panose="02020603050405020304" pitchFamily="18" charset="0"/>
            </a:endParaRPr>
          </a:p>
          <a:p>
            <a:pPr marL="0" indent="0" algn="just" fontAlgn="base">
              <a:buNone/>
            </a:pPr>
            <a:endParaRPr lang="pt-BR" sz="2500" dirty="0">
              <a:latin typeface="Times New Roman" panose="02020603050405020304" pitchFamily="18" charset="0"/>
              <a:cs typeface="Times New Roman" panose="02020603050405020304" pitchFamily="18" charset="0"/>
            </a:endParaRPr>
          </a:p>
        </p:txBody>
      </p:sp>
      <p:sp>
        <p:nvSpPr>
          <p:cNvPr id="7" name="Espaço Reservado para Conteúdo 4">
            <a:extLst>
              <a:ext uri="{FF2B5EF4-FFF2-40B4-BE49-F238E27FC236}">
                <a16:creationId xmlns:a16="http://schemas.microsoft.com/office/drawing/2014/main" id="{70487DB4-9CA6-BA1F-4000-737D94A22F3B}"/>
              </a:ext>
            </a:extLst>
          </p:cNvPr>
          <p:cNvSpPr>
            <a:spLocks noGrp="1"/>
          </p:cNvSpPr>
          <p:nvPr/>
        </p:nvSpPr>
        <p:spPr>
          <a:xfrm>
            <a:off x="964022" y="2808824"/>
            <a:ext cx="10154918" cy="3452327"/>
          </a:xfrm>
          <a:prstGeom prst="rect">
            <a:avLst/>
          </a:prstGeom>
        </p:spPr>
        <p:txBody>
          <a:bodyPr vert="horz" lIns="0" tIns="0" rIns="0" bIns="0" rtlCol="0" anchor="t" anchorCtr="0">
            <a:normAutofit/>
          </a:bodyPr>
          <a:lstStyle>
            <a:lvl1pPr marL="285750" indent="-285750" algn="l" defTabSz="914400" rtl="0" eaLnBrk="1" latinLnBrk="0" hangingPunct="1">
              <a:lnSpc>
                <a:spcPct val="100000"/>
              </a:lnSpc>
              <a:spcBef>
                <a:spcPts val="1000"/>
              </a:spcBef>
              <a:buFont typeface="Wingdings" panose="05000000000000000000" pitchFamily="2" charset="2"/>
              <a:buChar char="§"/>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endParaRPr lang="pt-BR" dirty="0"/>
          </a:p>
        </p:txBody>
      </p:sp>
      <p:sp>
        <p:nvSpPr>
          <p:cNvPr id="17" name="Retângulo 16">
            <a:extLst>
              <a:ext uri="{FF2B5EF4-FFF2-40B4-BE49-F238E27FC236}">
                <a16:creationId xmlns:a16="http://schemas.microsoft.com/office/drawing/2014/main" id="{1B4FE594-D177-7767-360F-858357760397}"/>
              </a:ext>
            </a:extLst>
          </p:cNvPr>
          <p:cNvSpPr/>
          <p:nvPr/>
        </p:nvSpPr>
        <p:spPr>
          <a:xfrm>
            <a:off x="892304" y="1463692"/>
            <a:ext cx="2330450" cy="76200"/>
          </a:xfrm>
          <a:prstGeom prst="rect">
            <a:avLst/>
          </a:prstGeom>
          <a:solidFill>
            <a:srgbClr val="F7A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1" name="Imagem 10" descr="Uma imagem contendo favo de mel, objeto, luz, tráfego&#10;&#10;Descrição gerada automaticamente">
            <a:extLst>
              <a:ext uri="{FF2B5EF4-FFF2-40B4-BE49-F238E27FC236}">
                <a16:creationId xmlns:a16="http://schemas.microsoft.com/office/drawing/2014/main" id="{D5016726-D642-2908-5F2F-A4F86D46BF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H="1">
            <a:off x="9153014" y="3859868"/>
            <a:ext cx="3958139" cy="2444072"/>
          </a:xfrm>
          <a:prstGeom prst="rect">
            <a:avLst/>
          </a:prstGeom>
        </p:spPr>
      </p:pic>
      <p:pic>
        <p:nvPicPr>
          <p:cNvPr id="10" name="Imagem 9" descr="Uma imagem contendo favo de mel, objeto, luz, tráfego&#10;&#10;Descrição gerada automaticamente">
            <a:extLst>
              <a:ext uri="{FF2B5EF4-FFF2-40B4-BE49-F238E27FC236}">
                <a16:creationId xmlns:a16="http://schemas.microsoft.com/office/drawing/2014/main" id="{0C17A3CA-3AC5-A081-5086-18B3F896EA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40000" flipH="1">
            <a:off x="9241379" y="-472588"/>
            <a:ext cx="3958139" cy="2444072"/>
          </a:xfrm>
          <a:prstGeom prst="rect">
            <a:avLst/>
          </a:prstGeom>
        </p:spPr>
      </p:pic>
      <p:sp>
        <p:nvSpPr>
          <p:cNvPr id="2" name="Rectangle 8">
            <a:extLst>
              <a:ext uri="{FF2B5EF4-FFF2-40B4-BE49-F238E27FC236}">
                <a16:creationId xmlns:a16="http://schemas.microsoft.com/office/drawing/2014/main" id="{CCA8BFDA-58D2-4FF6-AA9C-778A7505383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3" name="Rectangle 26">
            <a:extLst>
              <a:ext uri="{FF2B5EF4-FFF2-40B4-BE49-F238E27FC236}">
                <a16:creationId xmlns:a16="http://schemas.microsoft.com/office/drawing/2014/main" id="{9250F0BA-2C70-4CCD-A6B1-78C79F76F6A0}"/>
              </a:ext>
            </a:extLst>
          </p:cNvPr>
          <p:cNvSpPr>
            <a:spLocks noChangeArrowheads="1"/>
          </p:cNvSpPr>
          <p:nvPr/>
        </p:nvSpPr>
        <p:spPr bwMode="auto">
          <a:xfrm>
            <a:off x="8561294" y="321154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8201" name="Retângulo 8200">
            <a:extLst>
              <a:ext uri="{FF2B5EF4-FFF2-40B4-BE49-F238E27FC236}">
                <a16:creationId xmlns:a16="http://schemas.microsoft.com/office/drawing/2014/main" id="{FED7D84D-DDBA-400D-9753-D84AAF72AF86}"/>
              </a:ext>
            </a:extLst>
          </p:cNvPr>
          <p:cNvSpPr/>
          <p:nvPr/>
        </p:nvSpPr>
        <p:spPr>
          <a:xfrm>
            <a:off x="760745" y="1678392"/>
            <a:ext cx="10154918" cy="4139595"/>
          </a:xfrm>
          <a:prstGeom prst="rect">
            <a:avLst/>
          </a:prstGeom>
        </p:spPr>
        <p:txBody>
          <a:bodyPr wrap="square">
            <a:spAutoFit/>
          </a:bodyPr>
          <a:lstStyle/>
          <a:p>
            <a:pPr fontAlgn="base"/>
            <a:r>
              <a:rPr lang="pt-BR" sz="2500" b="1" dirty="0">
                <a:solidFill>
                  <a:schemeClr val="bg1"/>
                </a:solidFill>
                <a:latin typeface="Times New Roman" panose="02020603050405020304" pitchFamily="18" charset="0"/>
                <a:cs typeface="Times New Roman" panose="02020603050405020304" pitchFamily="18" charset="0"/>
              </a:rPr>
              <a:t>Como funciona o diálogo competitivo, criado pela nova lei de licitações?</a:t>
            </a:r>
          </a:p>
          <a:p>
            <a:pPr fontAlgn="base"/>
            <a:endParaRPr lang="pt-BR" sz="2500" dirty="0">
              <a:solidFill>
                <a:schemeClr val="bg1"/>
              </a:solidFill>
              <a:latin typeface="Times New Roman" panose="02020603050405020304" pitchFamily="18" charset="0"/>
              <a:cs typeface="Times New Roman" panose="02020603050405020304" pitchFamily="18" charset="0"/>
            </a:endParaRPr>
          </a:p>
          <a:p>
            <a:pPr algn="just" fontAlgn="base"/>
            <a:r>
              <a:rPr lang="pt-BR" sz="2500" dirty="0">
                <a:solidFill>
                  <a:schemeClr val="bg1"/>
                </a:solidFill>
                <a:latin typeface="Times New Roman" panose="02020603050405020304" pitchFamily="18" charset="0"/>
                <a:cs typeface="Times New Roman" panose="02020603050405020304" pitchFamily="18" charset="0"/>
              </a:rPr>
              <a:t>A nova modalidade foi criada com o intuito de auxiliar a Administração no desenvolvimento de contratos de compras, obras e serviços complexos. </a:t>
            </a:r>
          </a:p>
          <a:p>
            <a:pPr algn="just" fontAlgn="base"/>
            <a:r>
              <a:rPr lang="pt-BR" sz="2500" dirty="0">
                <a:solidFill>
                  <a:schemeClr val="bg1"/>
                </a:solidFill>
                <a:latin typeface="Times New Roman" panose="02020603050405020304" pitchFamily="18" charset="0"/>
                <a:cs typeface="Times New Roman" panose="02020603050405020304" pitchFamily="18" charset="0"/>
              </a:rPr>
              <a:t>Nesta modalidade, licitantes previamente selecionados (especialistas na área) são convidados a debater alternativas para atender as necessidades do contratante. As propostas só são feitas após a finalização das discussões.</a:t>
            </a:r>
          </a:p>
          <a:p>
            <a:pPr algn="just" fontAlgn="base"/>
            <a:r>
              <a:rPr lang="pt-BR" sz="2500" i="1" dirty="0">
                <a:solidFill>
                  <a:schemeClr val="bg1"/>
                </a:solidFill>
                <a:latin typeface="Times New Roman" panose="02020603050405020304" pitchFamily="18" charset="0"/>
                <a:cs typeface="Times New Roman" panose="02020603050405020304" pitchFamily="18" charset="0"/>
              </a:rPr>
              <a:t>Lei nº 14.133/2021, art. 28.</a:t>
            </a:r>
            <a:endParaRPr lang="pt-BR" sz="2500" dirty="0">
              <a:solidFill>
                <a:schemeClr val="bg1"/>
              </a:solidFill>
              <a:latin typeface="Times New Roman" panose="02020603050405020304" pitchFamily="18" charset="0"/>
              <a:cs typeface="Times New Roman" panose="02020603050405020304" pitchFamily="18" charset="0"/>
            </a:endParaRPr>
          </a:p>
          <a:p>
            <a:pPr algn="just"/>
            <a:endParaRPr lang="pt-BR" sz="2500" dirty="0">
              <a:solidFill>
                <a:schemeClr val="bg1"/>
              </a:solidFill>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endParaRPr lang="pt-PT" sz="2000" dirty="0">
              <a:solidFill>
                <a:schemeClr val="bg1"/>
              </a:solidFill>
              <a:latin typeface="Times New Roman" panose="02020603050405020304" pitchFamily="18" charset="0"/>
              <a:cs typeface="Times New Roman" panose="02020603050405020304" pitchFamily="18" charset="0"/>
            </a:endParaRPr>
          </a:p>
          <a:p>
            <a:endParaRPr lang="pt-BR" dirty="0"/>
          </a:p>
        </p:txBody>
      </p:sp>
      <p:sp>
        <p:nvSpPr>
          <p:cNvPr id="8" name="Rectangle 24">
            <a:extLst>
              <a:ext uri="{FF2B5EF4-FFF2-40B4-BE49-F238E27FC236}">
                <a16:creationId xmlns:a16="http://schemas.microsoft.com/office/drawing/2014/main" id="{9EBC966A-6E2C-46C2-8755-6791869DBBC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702661" tIns="153939" rIns="91440" bIns="0" numCol="1" anchor="ctr" anchorCtr="0" compatLnSpc="1">
            <a:prstTxWarp prst="textNoShape">
              <a:avLst/>
            </a:prstTxWarp>
            <a:spAutoFit/>
          </a:bodyPr>
          <a:lstStyle/>
          <a:p>
            <a:endParaRPr lang="pt-BR"/>
          </a:p>
        </p:txBody>
      </p:sp>
      <p:sp>
        <p:nvSpPr>
          <p:cNvPr id="8213" name="Rectangle 26">
            <a:extLst>
              <a:ext uri="{FF2B5EF4-FFF2-40B4-BE49-F238E27FC236}">
                <a16:creationId xmlns:a16="http://schemas.microsoft.com/office/drawing/2014/main" id="{E21A35D6-049C-44C6-9057-2CF5E53F28CE}"/>
              </a:ext>
            </a:extLst>
          </p:cNvPr>
          <p:cNvSpPr>
            <a:spLocks noChangeArrowheads="1"/>
          </p:cNvSpPr>
          <p:nvPr/>
        </p:nvSpPr>
        <p:spPr bwMode="auto">
          <a:xfrm>
            <a:off x="4849505" y="318701"/>
            <a:ext cx="249299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PT" altLang="pt-BR" sz="1200" b="0" i="0" u="none" strike="noStrike" cap="none" normalizeH="0" baseline="0" dirty="0">
                <a:ln>
                  <a:noFill/>
                </a:ln>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ser lido na sessão e depois publicado.</a:t>
            </a:r>
            <a:endParaRPr kumimoji="0" lang="pt-PT" altLang="pt-B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218419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0E57F-D8A8-BEC5-E4F2-AC17D1CB7B4E}"/>
            </a:ext>
          </a:extLst>
        </p:cNvPr>
        <p:cNvGrpSpPr/>
        <p:nvPr/>
      </p:nvGrpSpPr>
      <p:grpSpPr>
        <a:xfrm>
          <a:off x="0" y="0"/>
          <a:ext cx="0" cy="0"/>
          <a:chOff x="0" y="0"/>
          <a:chExt cx="0" cy="0"/>
        </a:xfrm>
      </p:grpSpPr>
      <p:sp>
        <p:nvSpPr>
          <p:cNvPr id="5" name="Título 4">
            <a:extLst>
              <a:ext uri="{FF2B5EF4-FFF2-40B4-BE49-F238E27FC236}">
                <a16:creationId xmlns:a16="http://schemas.microsoft.com/office/drawing/2014/main" id="{3A4DD93F-539A-FC7B-1CE2-B6577AA0DEFE}"/>
              </a:ext>
            </a:extLst>
          </p:cNvPr>
          <p:cNvSpPr>
            <a:spLocks noGrp="1"/>
          </p:cNvSpPr>
          <p:nvPr>
            <p:ph type="title"/>
          </p:nvPr>
        </p:nvSpPr>
        <p:spPr>
          <a:xfrm>
            <a:off x="760745" y="976449"/>
            <a:ext cx="10862218" cy="1424601"/>
          </a:xfrm>
        </p:spPr>
        <p:txBody>
          <a:bodyPr rtlCol="0">
            <a:normAutofit fontScale="90000"/>
          </a:bodyPr>
          <a:lstStyle/>
          <a:p>
            <a:br>
              <a:rPr lang="pt-BR" sz="3300" dirty="0">
                <a:latin typeface="Times New Roman" panose="02020603050405020304" pitchFamily="18" charset="0"/>
                <a:cs typeface="Times New Roman" panose="02020603050405020304" pitchFamily="18" charset="0"/>
              </a:rPr>
            </a:br>
            <a:br>
              <a:rPr lang="pt-BR" sz="3300" dirty="0">
                <a:latin typeface="Times New Roman" panose="02020603050405020304" pitchFamily="18" charset="0"/>
                <a:cs typeface="Times New Roman" panose="02020603050405020304" pitchFamily="18" charset="0"/>
              </a:rPr>
            </a:br>
            <a:br>
              <a:rPr lang="pt-BR" sz="2400" b="1" i="0" dirty="0">
                <a:solidFill>
                  <a:srgbClr val="505050"/>
                </a:solidFill>
                <a:effectLst/>
                <a:latin typeface="var(--campton)"/>
              </a:rPr>
            </a:br>
            <a:endParaRPr lang="pt-BR" sz="4890" b="1" i="0" dirty="0">
              <a:solidFill>
                <a:srgbClr val="182020"/>
              </a:solidFill>
              <a:effectLst/>
              <a:latin typeface="Times New Roman" panose="02020603050405020304" pitchFamily="18" charset="0"/>
              <a:cs typeface="Times New Roman" panose="02020603050405020304" pitchFamily="18" charset="0"/>
            </a:endParaRPr>
          </a:p>
        </p:txBody>
      </p:sp>
      <p:sp>
        <p:nvSpPr>
          <p:cNvPr id="6" name="Espaço Reservado para Texto 5">
            <a:extLst>
              <a:ext uri="{FF2B5EF4-FFF2-40B4-BE49-F238E27FC236}">
                <a16:creationId xmlns:a16="http://schemas.microsoft.com/office/drawing/2014/main" id="{82989EB9-0CC3-42AA-A4A7-CF2CD1511DEA}"/>
              </a:ext>
            </a:extLst>
          </p:cNvPr>
          <p:cNvSpPr>
            <a:spLocks noGrp="1"/>
          </p:cNvSpPr>
          <p:nvPr>
            <p:ph type="body" idx="1"/>
          </p:nvPr>
        </p:nvSpPr>
        <p:spPr>
          <a:xfrm>
            <a:off x="9453598" y="4751440"/>
            <a:ext cx="10453968" cy="4619069"/>
          </a:xfrm>
        </p:spPr>
        <p:txBody>
          <a:bodyPr rtlCol="0">
            <a:noAutofit/>
          </a:bodyPr>
          <a:lstStyle/>
          <a:p>
            <a:pPr marL="0" indent="0">
              <a:buNone/>
            </a:pPr>
            <a:endParaRPr lang="pt-BR" sz="2500" dirty="0">
              <a:latin typeface="Times New Roman" panose="02020603050405020304" pitchFamily="18" charset="0"/>
              <a:cs typeface="Times New Roman" panose="02020603050405020304" pitchFamily="18" charset="0"/>
            </a:endParaRPr>
          </a:p>
          <a:p>
            <a:endParaRPr lang="pt-BR" dirty="0"/>
          </a:p>
          <a:p>
            <a:endParaRPr lang="pt-BR" sz="2500" dirty="0">
              <a:latin typeface="Times New Roman" panose="02020603050405020304" pitchFamily="18" charset="0"/>
              <a:cs typeface="Times New Roman" panose="02020603050405020304" pitchFamily="18" charset="0"/>
            </a:endParaRPr>
          </a:p>
          <a:p>
            <a:pPr marL="0" indent="0" algn="just" fontAlgn="base">
              <a:buNone/>
            </a:pPr>
            <a:endParaRPr lang="pt-BR" sz="2500" dirty="0">
              <a:latin typeface="Times New Roman" panose="02020603050405020304" pitchFamily="18" charset="0"/>
              <a:cs typeface="Times New Roman" panose="02020603050405020304" pitchFamily="18" charset="0"/>
            </a:endParaRPr>
          </a:p>
        </p:txBody>
      </p:sp>
      <p:sp>
        <p:nvSpPr>
          <p:cNvPr id="7" name="Espaço Reservado para Conteúdo 4">
            <a:extLst>
              <a:ext uri="{FF2B5EF4-FFF2-40B4-BE49-F238E27FC236}">
                <a16:creationId xmlns:a16="http://schemas.microsoft.com/office/drawing/2014/main" id="{70487DB4-9CA6-BA1F-4000-737D94A22F3B}"/>
              </a:ext>
            </a:extLst>
          </p:cNvPr>
          <p:cNvSpPr>
            <a:spLocks noGrp="1"/>
          </p:cNvSpPr>
          <p:nvPr/>
        </p:nvSpPr>
        <p:spPr>
          <a:xfrm>
            <a:off x="964022" y="2808824"/>
            <a:ext cx="10154918" cy="3452327"/>
          </a:xfrm>
          <a:prstGeom prst="rect">
            <a:avLst/>
          </a:prstGeom>
        </p:spPr>
        <p:txBody>
          <a:bodyPr vert="horz" lIns="0" tIns="0" rIns="0" bIns="0" rtlCol="0" anchor="t" anchorCtr="0">
            <a:normAutofit/>
          </a:bodyPr>
          <a:lstStyle>
            <a:lvl1pPr marL="285750" indent="-285750" algn="l" defTabSz="914400" rtl="0" eaLnBrk="1" latinLnBrk="0" hangingPunct="1">
              <a:lnSpc>
                <a:spcPct val="100000"/>
              </a:lnSpc>
              <a:spcBef>
                <a:spcPts val="1000"/>
              </a:spcBef>
              <a:buFont typeface="Wingdings" panose="05000000000000000000" pitchFamily="2" charset="2"/>
              <a:buChar char="§"/>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endParaRPr lang="pt-BR" dirty="0"/>
          </a:p>
        </p:txBody>
      </p:sp>
      <p:sp>
        <p:nvSpPr>
          <p:cNvPr id="17" name="Retângulo 16">
            <a:extLst>
              <a:ext uri="{FF2B5EF4-FFF2-40B4-BE49-F238E27FC236}">
                <a16:creationId xmlns:a16="http://schemas.microsoft.com/office/drawing/2014/main" id="{1B4FE594-D177-7767-360F-858357760397}"/>
              </a:ext>
            </a:extLst>
          </p:cNvPr>
          <p:cNvSpPr/>
          <p:nvPr/>
        </p:nvSpPr>
        <p:spPr>
          <a:xfrm>
            <a:off x="892304" y="1463692"/>
            <a:ext cx="2330450" cy="76200"/>
          </a:xfrm>
          <a:prstGeom prst="rect">
            <a:avLst/>
          </a:prstGeom>
          <a:solidFill>
            <a:srgbClr val="F7A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1" name="Imagem 10" descr="Uma imagem contendo favo de mel, objeto, luz, tráfego&#10;&#10;Descrição gerada automaticamente">
            <a:extLst>
              <a:ext uri="{FF2B5EF4-FFF2-40B4-BE49-F238E27FC236}">
                <a16:creationId xmlns:a16="http://schemas.microsoft.com/office/drawing/2014/main" id="{D5016726-D642-2908-5F2F-A4F86D46BF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H="1">
            <a:off x="9153014" y="3859868"/>
            <a:ext cx="3958139" cy="2444072"/>
          </a:xfrm>
          <a:prstGeom prst="rect">
            <a:avLst/>
          </a:prstGeom>
        </p:spPr>
      </p:pic>
      <p:pic>
        <p:nvPicPr>
          <p:cNvPr id="10" name="Imagem 9" descr="Uma imagem contendo favo de mel, objeto, luz, tráfego&#10;&#10;Descrição gerada automaticamente">
            <a:extLst>
              <a:ext uri="{FF2B5EF4-FFF2-40B4-BE49-F238E27FC236}">
                <a16:creationId xmlns:a16="http://schemas.microsoft.com/office/drawing/2014/main" id="{0C17A3CA-3AC5-A081-5086-18B3F896EA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40000" flipH="1">
            <a:off x="9241379" y="-472588"/>
            <a:ext cx="3958139" cy="2444072"/>
          </a:xfrm>
          <a:prstGeom prst="rect">
            <a:avLst/>
          </a:prstGeom>
        </p:spPr>
      </p:pic>
      <p:sp>
        <p:nvSpPr>
          <p:cNvPr id="2" name="Rectangle 8">
            <a:extLst>
              <a:ext uri="{FF2B5EF4-FFF2-40B4-BE49-F238E27FC236}">
                <a16:creationId xmlns:a16="http://schemas.microsoft.com/office/drawing/2014/main" id="{CCA8BFDA-58D2-4FF6-AA9C-778A7505383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3" name="Rectangle 26">
            <a:extLst>
              <a:ext uri="{FF2B5EF4-FFF2-40B4-BE49-F238E27FC236}">
                <a16:creationId xmlns:a16="http://schemas.microsoft.com/office/drawing/2014/main" id="{9250F0BA-2C70-4CCD-A6B1-78C79F76F6A0}"/>
              </a:ext>
            </a:extLst>
          </p:cNvPr>
          <p:cNvSpPr>
            <a:spLocks noChangeArrowheads="1"/>
          </p:cNvSpPr>
          <p:nvPr/>
        </p:nvSpPr>
        <p:spPr bwMode="auto">
          <a:xfrm>
            <a:off x="8561294" y="321154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8201" name="Retângulo 8200">
            <a:extLst>
              <a:ext uri="{FF2B5EF4-FFF2-40B4-BE49-F238E27FC236}">
                <a16:creationId xmlns:a16="http://schemas.microsoft.com/office/drawing/2014/main" id="{FED7D84D-DDBA-400D-9753-D84AAF72AF86}"/>
              </a:ext>
            </a:extLst>
          </p:cNvPr>
          <p:cNvSpPr/>
          <p:nvPr/>
        </p:nvSpPr>
        <p:spPr>
          <a:xfrm>
            <a:off x="760745" y="1678392"/>
            <a:ext cx="10154918" cy="5663089"/>
          </a:xfrm>
          <a:prstGeom prst="rect">
            <a:avLst/>
          </a:prstGeom>
        </p:spPr>
        <p:txBody>
          <a:bodyPr wrap="square">
            <a:spAutoFit/>
          </a:bodyPr>
          <a:lstStyle/>
          <a:p>
            <a:pPr fontAlgn="base"/>
            <a:r>
              <a:rPr lang="pt-BR" b="1" dirty="0">
                <a:solidFill>
                  <a:schemeClr val="bg1"/>
                </a:solidFill>
                <a:latin typeface="Times New Roman" panose="02020603050405020304" pitchFamily="18" charset="0"/>
                <a:cs typeface="Times New Roman" panose="02020603050405020304" pitchFamily="18" charset="0"/>
              </a:rPr>
              <a:t>Critérios de julgamento</a:t>
            </a:r>
            <a:endParaRPr lang="pt-BR" dirty="0">
              <a:solidFill>
                <a:schemeClr val="bg1"/>
              </a:solidFill>
              <a:latin typeface="Times New Roman" panose="02020603050405020304" pitchFamily="18" charset="0"/>
              <a:cs typeface="Times New Roman" panose="02020603050405020304" pitchFamily="18" charset="0"/>
            </a:endParaRPr>
          </a:p>
          <a:p>
            <a:pPr fontAlgn="base"/>
            <a:r>
              <a:rPr lang="pt-BR" dirty="0">
                <a:solidFill>
                  <a:schemeClr val="bg1"/>
                </a:solidFill>
                <a:latin typeface="Times New Roman" panose="02020603050405020304" pitchFamily="18" charset="0"/>
                <a:cs typeface="Times New Roman" panose="02020603050405020304" pitchFamily="18" charset="0"/>
              </a:rPr>
              <a:t>Os critérios de julgamento são utilizados para a escolha da proposta mais vantajosa. A nova lei de licitações manteve os critérios de menor preço, melhor técnica (agora “melhor técnica ou conteúdo artístico”), técnica e preço e maior lance ou oferta. Mas ela também criou dois critérios: </a:t>
            </a:r>
            <a:r>
              <a:rPr lang="pt-BR" b="1" dirty="0">
                <a:solidFill>
                  <a:schemeClr val="bg1"/>
                </a:solidFill>
                <a:latin typeface="Times New Roman" panose="02020603050405020304" pitchFamily="18" charset="0"/>
                <a:cs typeface="Times New Roman" panose="02020603050405020304" pitchFamily="18" charset="0"/>
              </a:rPr>
              <a:t>maior desconto e maior retorno econômico.</a:t>
            </a:r>
            <a:endParaRPr lang="pt-BR" dirty="0">
              <a:solidFill>
                <a:schemeClr val="bg1"/>
              </a:solidFill>
              <a:latin typeface="Times New Roman" panose="02020603050405020304" pitchFamily="18" charset="0"/>
              <a:cs typeface="Times New Roman" panose="02020603050405020304" pitchFamily="18" charset="0"/>
            </a:endParaRPr>
          </a:p>
          <a:p>
            <a:pPr fontAlgn="base"/>
            <a:r>
              <a:rPr lang="pt-BR" b="1" dirty="0">
                <a:solidFill>
                  <a:schemeClr val="bg1"/>
                </a:solidFill>
                <a:latin typeface="Times New Roman" panose="02020603050405020304" pitchFamily="18" charset="0"/>
                <a:cs typeface="Times New Roman" panose="02020603050405020304" pitchFamily="18" charset="0"/>
              </a:rPr>
              <a:t>Maior desconto</a:t>
            </a:r>
            <a:endParaRPr lang="pt-BR" dirty="0">
              <a:solidFill>
                <a:schemeClr val="bg1"/>
              </a:solidFill>
              <a:latin typeface="Times New Roman" panose="02020603050405020304" pitchFamily="18" charset="0"/>
              <a:cs typeface="Times New Roman" panose="02020603050405020304" pitchFamily="18" charset="0"/>
            </a:endParaRPr>
          </a:p>
          <a:p>
            <a:pPr fontAlgn="base"/>
            <a:r>
              <a:rPr lang="pt-BR" dirty="0">
                <a:solidFill>
                  <a:schemeClr val="bg1"/>
                </a:solidFill>
                <a:latin typeface="Times New Roman" panose="02020603050405020304" pitchFamily="18" charset="0"/>
                <a:cs typeface="Times New Roman" panose="02020603050405020304" pitchFamily="18" charset="0"/>
              </a:rPr>
              <a:t>Já previsto na Lei do Pregão, este critério poderá agora ser utilizado em todas as outras modalidades. O vencedor será escolhido conforme o maior desconto oferecido ao objeto do contrato com base no preço global fixado no edital da licitação. É importante citar que os descontos deverão ser repetidos em todos os termos aditivos do contrato.</a:t>
            </a:r>
          </a:p>
          <a:p>
            <a:pPr fontAlgn="base"/>
            <a:r>
              <a:rPr lang="pt-BR" b="1" dirty="0">
                <a:solidFill>
                  <a:schemeClr val="bg1"/>
                </a:solidFill>
                <a:latin typeface="Times New Roman" panose="02020603050405020304" pitchFamily="18" charset="0"/>
                <a:cs typeface="Times New Roman" panose="02020603050405020304" pitchFamily="18" charset="0"/>
              </a:rPr>
              <a:t>Maior retorno econômico</a:t>
            </a:r>
            <a:endParaRPr lang="pt-BR" dirty="0">
              <a:solidFill>
                <a:schemeClr val="bg1"/>
              </a:solidFill>
              <a:latin typeface="Times New Roman" panose="02020603050405020304" pitchFamily="18" charset="0"/>
              <a:cs typeface="Times New Roman" panose="02020603050405020304" pitchFamily="18" charset="0"/>
            </a:endParaRPr>
          </a:p>
          <a:p>
            <a:pPr fontAlgn="base"/>
            <a:r>
              <a:rPr lang="pt-BR" dirty="0">
                <a:solidFill>
                  <a:schemeClr val="bg1"/>
                </a:solidFill>
                <a:latin typeface="Times New Roman" panose="02020603050405020304" pitchFamily="18" charset="0"/>
                <a:cs typeface="Times New Roman" panose="02020603050405020304" pitchFamily="18" charset="0"/>
              </a:rPr>
              <a:t>Também já previsto, mas no antigo regime diferenciado (RDC), este critério poderá ser utilizado nos contratos de eficiência, ou seja, prestações de serviços contratadas para diminuir as despesas correntes.</a:t>
            </a:r>
          </a:p>
          <a:p>
            <a:pPr fontAlgn="base"/>
            <a:r>
              <a:rPr lang="pt-BR" dirty="0">
                <a:solidFill>
                  <a:schemeClr val="bg1"/>
                </a:solidFill>
                <a:latin typeface="Times New Roman" panose="02020603050405020304" pitchFamily="18" charset="0"/>
                <a:cs typeface="Times New Roman" panose="02020603050405020304" pitchFamily="18" charset="0"/>
              </a:rPr>
              <a:t>Aqui, a remuneração será fixada pela Administração, com percentual equivalente à economia obtida na execução do contrato. Isto é, o contratado é remunerado com base na eficiência da economia gerada ao poder público.</a:t>
            </a:r>
          </a:p>
          <a:p>
            <a:pPr fontAlgn="base"/>
            <a:r>
              <a:rPr lang="pt-BR" i="1" dirty="0">
                <a:solidFill>
                  <a:schemeClr val="bg1"/>
                </a:solidFill>
                <a:latin typeface="Times New Roman" panose="02020603050405020304" pitchFamily="18" charset="0"/>
                <a:cs typeface="Times New Roman" panose="02020603050405020304" pitchFamily="18" charset="0"/>
              </a:rPr>
              <a:t>Lei nº 14.133/2021, art. 33.</a:t>
            </a:r>
            <a:endParaRPr lang="pt-BR" dirty="0">
              <a:solidFill>
                <a:schemeClr val="bg1"/>
              </a:solidFill>
              <a:latin typeface="Times New Roman" panose="02020603050405020304" pitchFamily="18" charset="0"/>
              <a:cs typeface="Times New Roman" panose="02020603050405020304" pitchFamily="18" charset="0"/>
            </a:endParaRPr>
          </a:p>
          <a:p>
            <a:pPr algn="just"/>
            <a:endParaRPr lang="pt-BR" dirty="0">
              <a:solidFill>
                <a:schemeClr val="bg1"/>
              </a:solidFill>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endParaRPr lang="pt-PT" sz="2000" dirty="0">
              <a:solidFill>
                <a:schemeClr val="bg1"/>
              </a:solidFill>
              <a:latin typeface="Times New Roman" panose="02020603050405020304" pitchFamily="18" charset="0"/>
              <a:cs typeface="Times New Roman" panose="02020603050405020304" pitchFamily="18" charset="0"/>
            </a:endParaRPr>
          </a:p>
          <a:p>
            <a:endParaRPr lang="pt-BR" dirty="0"/>
          </a:p>
        </p:txBody>
      </p:sp>
      <p:sp>
        <p:nvSpPr>
          <p:cNvPr id="8" name="Rectangle 24">
            <a:extLst>
              <a:ext uri="{FF2B5EF4-FFF2-40B4-BE49-F238E27FC236}">
                <a16:creationId xmlns:a16="http://schemas.microsoft.com/office/drawing/2014/main" id="{9EBC966A-6E2C-46C2-8755-6791869DBBC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702661" tIns="153939" rIns="91440" bIns="0" numCol="1" anchor="ctr" anchorCtr="0" compatLnSpc="1">
            <a:prstTxWarp prst="textNoShape">
              <a:avLst/>
            </a:prstTxWarp>
            <a:spAutoFit/>
          </a:bodyPr>
          <a:lstStyle/>
          <a:p>
            <a:endParaRPr lang="pt-BR"/>
          </a:p>
        </p:txBody>
      </p:sp>
      <p:sp>
        <p:nvSpPr>
          <p:cNvPr id="8213" name="Rectangle 26">
            <a:extLst>
              <a:ext uri="{FF2B5EF4-FFF2-40B4-BE49-F238E27FC236}">
                <a16:creationId xmlns:a16="http://schemas.microsoft.com/office/drawing/2014/main" id="{E21A35D6-049C-44C6-9057-2CF5E53F28CE}"/>
              </a:ext>
            </a:extLst>
          </p:cNvPr>
          <p:cNvSpPr>
            <a:spLocks noChangeArrowheads="1"/>
          </p:cNvSpPr>
          <p:nvPr/>
        </p:nvSpPr>
        <p:spPr bwMode="auto">
          <a:xfrm>
            <a:off x="4849505" y="318701"/>
            <a:ext cx="249299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PT" altLang="pt-BR" sz="1200" b="0" i="0" u="none" strike="noStrike" cap="none" normalizeH="0" baseline="0" dirty="0">
                <a:ln>
                  <a:noFill/>
                </a:ln>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ser lido na sessão e depois publicado.</a:t>
            </a:r>
            <a:endParaRPr kumimoji="0" lang="pt-PT" altLang="pt-B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844307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0E57F-D8A8-BEC5-E4F2-AC17D1CB7B4E}"/>
            </a:ext>
          </a:extLst>
        </p:cNvPr>
        <p:cNvGrpSpPr/>
        <p:nvPr/>
      </p:nvGrpSpPr>
      <p:grpSpPr>
        <a:xfrm>
          <a:off x="0" y="0"/>
          <a:ext cx="0" cy="0"/>
          <a:chOff x="0" y="0"/>
          <a:chExt cx="0" cy="0"/>
        </a:xfrm>
      </p:grpSpPr>
      <p:sp>
        <p:nvSpPr>
          <p:cNvPr id="5" name="Título 4">
            <a:extLst>
              <a:ext uri="{FF2B5EF4-FFF2-40B4-BE49-F238E27FC236}">
                <a16:creationId xmlns:a16="http://schemas.microsoft.com/office/drawing/2014/main" id="{3A4DD93F-539A-FC7B-1CE2-B6577AA0DEFE}"/>
              </a:ext>
            </a:extLst>
          </p:cNvPr>
          <p:cNvSpPr>
            <a:spLocks noGrp="1"/>
          </p:cNvSpPr>
          <p:nvPr>
            <p:ph type="title"/>
          </p:nvPr>
        </p:nvSpPr>
        <p:spPr>
          <a:xfrm>
            <a:off x="760745" y="976449"/>
            <a:ext cx="10862218" cy="1424601"/>
          </a:xfrm>
        </p:spPr>
        <p:txBody>
          <a:bodyPr rtlCol="0">
            <a:normAutofit fontScale="90000"/>
          </a:bodyPr>
          <a:lstStyle/>
          <a:p>
            <a:br>
              <a:rPr lang="pt-BR" sz="3300" dirty="0">
                <a:latin typeface="Times New Roman" panose="02020603050405020304" pitchFamily="18" charset="0"/>
                <a:cs typeface="Times New Roman" panose="02020603050405020304" pitchFamily="18" charset="0"/>
              </a:rPr>
            </a:br>
            <a:br>
              <a:rPr lang="pt-BR" sz="3300" dirty="0">
                <a:latin typeface="Times New Roman" panose="02020603050405020304" pitchFamily="18" charset="0"/>
                <a:cs typeface="Times New Roman" panose="02020603050405020304" pitchFamily="18" charset="0"/>
              </a:rPr>
            </a:br>
            <a:br>
              <a:rPr lang="pt-BR" sz="2400" b="1" i="0" dirty="0">
                <a:solidFill>
                  <a:srgbClr val="505050"/>
                </a:solidFill>
                <a:effectLst/>
                <a:latin typeface="var(--campton)"/>
              </a:rPr>
            </a:br>
            <a:endParaRPr lang="pt-BR" sz="4890" b="1" i="0" dirty="0">
              <a:solidFill>
                <a:srgbClr val="182020"/>
              </a:solidFill>
              <a:effectLst/>
              <a:latin typeface="Times New Roman" panose="02020603050405020304" pitchFamily="18" charset="0"/>
              <a:cs typeface="Times New Roman" panose="02020603050405020304" pitchFamily="18" charset="0"/>
            </a:endParaRPr>
          </a:p>
        </p:txBody>
      </p:sp>
      <p:sp>
        <p:nvSpPr>
          <p:cNvPr id="6" name="Espaço Reservado para Texto 5">
            <a:extLst>
              <a:ext uri="{FF2B5EF4-FFF2-40B4-BE49-F238E27FC236}">
                <a16:creationId xmlns:a16="http://schemas.microsoft.com/office/drawing/2014/main" id="{82989EB9-0CC3-42AA-A4A7-CF2CD1511DEA}"/>
              </a:ext>
            </a:extLst>
          </p:cNvPr>
          <p:cNvSpPr>
            <a:spLocks noGrp="1"/>
          </p:cNvSpPr>
          <p:nvPr>
            <p:ph type="body" idx="1"/>
          </p:nvPr>
        </p:nvSpPr>
        <p:spPr>
          <a:xfrm>
            <a:off x="9453598" y="4751440"/>
            <a:ext cx="10453968" cy="4619069"/>
          </a:xfrm>
        </p:spPr>
        <p:txBody>
          <a:bodyPr rtlCol="0">
            <a:noAutofit/>
          </a:bodyPr>
          <a:lstStyle/>
          <a:p>
            <a:pPr marL="0" indent="0">
              <a:buNone/>
            </a:pPr>
            <a:endParaRPr lang="pt-BR" sz="2500" dirty="0">
              <a:latin typeface="Times New Roman" panose="02020603050405020304" pitchFamily="18" charset="0"/>
              <a:cs typeface="Times New Roman" panose="02020603050405020304" pitchFamily="18" charset="0"/>
            </a:endParaRPr>
          </a:p>
          <a:p>
            <a:endParaRPr lang="pt-BR" dirty="0"/>
          </a:p>
          <a:p>
            <a:endParaRPr lang="pt-BR" sz="2500" dirty="0">
              <a:latin typeface="Times New Roman" panose="02020603050405020304" pitchFamily="18" charset="0"/>
              <a:cs typeface="Times New Roman" panose="02020603050405020304" pitchFamily="18" charset="0"/>
            </a:endParaRPr>
          </a:p>
          <a:p>
            <a:pPr marL="0" indent="0" algn="just" fontAlgn="base">
              <a:buNone/>
            </a:pPr>
            <a:endParaRPr lang="pt-BR" sz="2500" dirty="0">
              <a:latin typeface="Times New Roman" panose="02020603050405020304" pitchFamily="18" charset="0"/>
              <a:cs typeface="Times New Roman" panose="02020603050405020304" pitchFamily="18" charset="0"/>
            </a:endParaRPr>
          </a:p>
        </p:txBody>
      </p:sp>
      <p:sp>
        <p:nvSpPr>
          <p:cNvPr id="7" name="Espaço Reservado para Conteúdo 4">
            <a:extLst>
              <a:ext uri="{FF2B5EF4-FFF2-40B4-BE49-F238E27FC236}">
                <a16:creationId xmlns:a16="http://schemas.microsoft.com/office/drawing/2014/main" id="{70487DB4-9CA6-BA1F-4000-737D94A22F3B}"/>
              </a:ext>
            </a:extLst>
          </p:cNvPr>
          <p:cNvSpPr>
            <a:spLocks noGrp="1"/>
          </p:cNvSpPr>
          <p:nvPr/>
        </p:nvSpPr>
        <p:spPr>
          <a:xfrm>
            <a:off x="964022" y="2808824"/>
            <a:ext cx="10154918" cy="3452327"/>
          </a:xfrm>
          <a:prstGeom prst="rect">
            <a:avLst/>
          </a:prstGeom>
        </p:spPr>
        <p:txBody>
          <a:bodyPr vert="horz" lIns="0" tIns="0" rIns="0" bIns="0" rtlCol="0" anchor="t" anchorCtr="0">
            <a:normAutofit/>
          </a:bodyPr>
          <a:lstStyle>
            <a:lvl1pPr marL="285750" indent="-285750" algn="l" defTabSz="914400" rtl="0" eaLnBrk="1" latinLnBrk="0" hangingPunct="1">
              <a:lnSpc>
                <a:spcPct val="100000"/>
              </a:lnSpc>
              <a:spcBef>
                <a:spcPts val="1000"/>
              </a:spcBef>
              <a:buFont typeface="Wingdings" panose="05000000000000000000" pitchFamily="2" charset="2"/>
              <a:buChar char="§"/>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endParaRPr lang="pt-BR" dirty="0"/>
          </a:p>
        </p:txBody>
      </p:sp>
      <p:sp>
        <p:nvSpPr>
          <p:cNvPr id="17" name="Retângulo 16">
            <a:extLst>
              <a:ext uri="{FF2B5EF4-FFF2-40B4-BE49-F238E27FC236}">
                <a16:creationId xmlns:a16="http://schemas.microsoft.com/office/drawing/2014/main" id="{1B4FE594-D177-7767-360F-858357760397}"/>
              </a:ext>
            </a:extLst>
          </p:cNvPr>
          <p:cNvSpPr/>
          <p:nvPr/>
        </p:nvSpPr>
        <p:spPr>
          <a:xfrm>
            <a:off x="892304" y="1463692"/>
            <a:ext cx="2330450" cy="76200"/>
          </a:xfrm>
          <a:prstGeom prst="rect">
            <a:avLst/>
          </a:prstGeom>
          <a:solidFill>
            <a:srgbClr val="F7A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1" name="Imagem 10" descr="Uma imagem contendo favo de mel, objeto, luz, tráfego&#10;&#10;Descrição gerada automaticamente">
            <a:extLst>
              <a:ext uri="{FF2B5EF4-FFF2-40B4-BE49-F238E27FC236}">
                <a16:creationId xmlns:a16="http://schemas.microsoft.com/office/drawing/2014/main" id="{D5016726-D642-2908-5F2F-A4F86D46BF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H="1">
            <a:off x="9153014" y="3859868"/>
            <a:ext cx="3958139" cy="2444072"/>
          </a:xfrm>
          <a:prstGeom prst="rect">
            <a:avLst/>
          </a:prstGeom>
        </p:spPr>
      </p:pic>
      <p:pic>
        <p:nvPicPr>
          <p:cNvPr id="10" name="Imagem 9" descr="Uma imagem contendo favo de mel, objeto, luz, tráfego&#10;&#10;Descrição gerada automaticamente">
            <a:extLst>
              <a:ext uri="{FF2B5EF4-FFF2-40B4-BE49-F238E27FC236}">
                <a16:creationId xmlns:a16="http://schemas.microsoft.com/office/drawing/2014/main" id="{0C17A3CA-3AC5-A081-5086-18B3F896EA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40000" flipH="1">
            <a:off x="9241379" y="-472588"/>
            <a:ext cx="3958139" cy="2444072"/>
          </a:xfrm>
          <a:prstGeom prst="rect">
            <a:avLst/>
          </a:prstGeom>
        </p:spPr>
      </p:pic>
      <p:sp>
        <p:nvSpPr>
          <p:cNvPr id="2" name="Rectangle 8">
            <a:extLst>
              <a:ext uri="{FF2B5EF4-FFF2-40B4-BE49-F238E27FC236}">
                <a16:creationId xmlns:a16="http://schemas.microsoft.com/office/drawing/2014/main" id="{CCA8BFDA-58D2-4FF6-AA9C-778A7505383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3" name="Rectangle 26">
            <a:extLst>
              <a:ext uri="{FF2B5EF4-FFF2-40B4-BE49-F238E27FC236}">
                <a16:creationId xmlns:a16="http://schemas.microsoft.com/office/drawing/2014/main" id="{9250F0BA-2C70-4CCD-A6B1-78C79F76F6A0}"/>
              </a:ext>
            </a:extLst>
          </p:cNvPr>
          <p:cNvSpPr>
            <a:spLocks noChangeArrowheads="1"/>
          </p:cNvSpPr>
          <p:nvPr/>
        </p:nvSpPr>
        <p:spPr bwMode="auto">
          <a:xfrm>
            <a:off x="8561294" y="321154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8201" name="Retângulo 8200">
            <a:extLst>
              <a:ext uri="{FF2B5EF4-FFF2-40B4-BE49-F238E27FC236}">
                <a16:creationId xmlns:a16="http://schemas.microsoft.com/office/drawing/2014/main" id="{FED7D84D-DDBA-400D-9753-D84AAF72AF86}"/>
              </a:ext>
            </a:extLst>
          </p:cNvPr>
          <p:cNvSpPr/>
          <p:nvPr/>
        </p:nvSpPr>
        <p:spPr>
          <a:xfrm>
            <a:off x="760745" y="1678392"/>
            <a:ext cx="10154918" cy="4985980"/>
          </a:xfrm>
          <a:prstGeom prst="rect">
            <a:avLst/>
          </a:prstGeom>
        </p:spPr>
        <p:txBody>
          <a:bodyPr wrap="square">
            <a:spAutoFit/>
          </a:bodyPr>
          <a:lstStyle/>
          <a:p>
            <a:pPr fontAlgn="base"/>
            <a:r>
              <a:rPr lang="pt-BR" sz="2000" b="1" dirty="0">
                <a:solidFill>
                  <a:schemeClr val="bg1"/>
                </a:solidFill>
                <a:latin typeface="Times New Roman" panose="02020603050405020304" pitchFamily="18" charset="0"/>
                <a:cs typeface="Times New Roman" panose="02020603050405020304" pitchFamily="18" charset="0"/>
              </a:rPr>
              <a:t>Modos de disputa</a:t>
            </a:r>
          </a:p>
          <a:p>
            <a:pPr fontAlgn="base"/>
            <a:endParaRPr lang="pt-BR" sz="2000" dirty="0">
              <a:solidFill>
                <a:schemeClr val="bg1"/>
              </a:solidFill>
              <a:latin typeface="Times New Roman" panose="02020603050405020304" pitchFamily="18" charset="0"/>
              <a:cs typeface="Times New Roman" panose="02020603050405020304" pitchFamily="18" charset="0"/>
            </a:endParaRPr>
          </a:p>
          <a:p>
            <a:pPr fontAlgn="base"/>
            <a:r>
              <a:rPr lang="pt-BR" sz="2000" dirty="0">
                <a:solidFill>
                  <a:schemeClr val="bg1"/>
                </a:solidFill>
                <a:latin typeface="Times New Roman" panose="02020603050405020304" pitchFamily="18" charset="0"/>
                <a:cs typeface="Times New Roman" panose="02020603050405020304" pitchFamily="18" charset="0"/>
              </a:rPr>
              <a:t>Na vigência da lei antiga, as disputas eram realizadas de dois modos: ou os lances eram apresentados em envelopes fechados, ou feitos de forma pública, como no pregão. A nova lei trouxe pelo menos quatro modos: </a:t>
            </a:r>
            <a:r>
              <a:rPr lang="pt-BR" sz="2000" b="1" dirty="0">
                <a:solidFill>
                  <a:schemeClr val="bg1"/>
                </a:solidFill>
                <a:latin typeface="Times New Roman" panose="02020603050405020304" pitchFamily="18" charset="0"/>
                <a:cs typeface="Times New Roman" panose="02020603050405020304" pitchFamily="18" charset="0"/>
              </a:rPr>
              <a:t>aberto, fechado, aberto/fechado e fechado/aberto.</a:t>
            </a:r>
            <a:endParaRPr lang="pt-BR" sz="2000" dirty="0">
              <a:solidFill>
                <a:schemeClr val="bg1"/>
              </a:solidFill>
              <a:latin typeface="Times New Roman" panose="02020603050405020304" pitchFamily="18" charset="0"/>
              <a:cs typeface="Times New Roman" panose="02020603050405020304" pitchFamily="18" charset="0"/>
            </a:endParaRPr>
          </a:p>
          <a:p>
            <a:pPr lvl="0" fontAlgn="base"/>
            <a:r>
              <a:rPr lang="pt-BR" sz="2000" dirty="0">
                <a:solidFill>
                  <a:schemeClr val="bg1"/>
                </a:solidFill>
                <a:latin typeface="Times New Roman" panose="02020603050405020304" pitchFamily="18" charset="0"/>
                <a:cs typeface="Times New Roman" panose="02020603050405020304" pitchFamily="18" charset="0"/>
              </a:rPr>
              <a:t>O </a:t>
            </a:r>
            <a:r>
              <a:rPr lang="pt-BR" sz="2000" b="1" dirty="0">
                <a:solidFill>
                  <a:schemeClr val="bg1"/>
                </a:solidFill>
                <a:latin typeface="Times New Roman" panose="02020603050405020304" pitchFamily="18" charset="0"/>
                <a:cs typeface="Times New Roman" panose="02020603050405020304" pitchFamily="18" charset="0"/>
              </a:rPr>
              <a:t>modo aberto</a:t>
            </a:r>
            <a:r>
              <a:rPr lang="pt-BR" sz="2000" dirty="0">
                <a:solidFill>
                  <a:schemeClr val="bg1"/>
                </a:solidFill>
                <a:latin typeface="Times New Roman" panose="02020603050405020304" pitchFamily="18" charset="0"/>
                <a:cs typeface="Times New Roman" panose="02020603050405020304" pitchFamily="18" charset="0"/>
              </a:rPr>
              <a:t> é semelhante àquele adotado no antigo pregão. Neste modo, os lances são públicos e sucessivos, crescentes ou decrescentes;</a:t>
            </a:r>
          </a:p>
          <a:p>
            <a:pPr lvl="0" fontAlgn="base"/>
            <a:r>
              <a:rPr lang="pt-BR" sz="2000" dirty="0">
                <a:solidFill>
                  <a:schemeClr val="bg1"/>
                </a:solidFill>
                <a:latin typeface="Times New Roman" panose="02020603050405020304" pitchFamily="18" charset="0"/>
                <a:cs typeface="Times New Roman" panose="02020603050405020304" pitchFamily="18" charset="0"/>
              </a:rPr>
              <a:t>No </a:t>
            </a:r>
            <a:r>
              <a:rPr lang="pt-BR" sz="2000" b="1" dirty="0">
                <a:solidFill>
                  <a:schemeClr val="bg1"/>
                </a:solidFill>
                <a:latin typeface="Times New Roman" panose="02020603050405020304" pitchFamily="18" charset="0"/>
                <a:cs typeface="Times New Roman" panose="02020603050405020304" pitchFamily="18" charset="0"/>
              </a:rPr>
              <a:t>modo fechado</a:t>
            </a:r>
            <a:r>
              <a:rPr lang="pt-BR" sz="2000" dirty="0">
                <a:solidFill>
                  <a:schemeClr val="bg1"/>
                </a:solidFill>
                <a:latin typeface="Times New Roman" panose="02020603050405020304" pitchFamily="18" charset="0"/>
                <a:cs typeface="Times New Roman" panose="02020603050405020304" pitchFamily="18" charset="0"/>
              </a:rPr>
              <a:t> as propostas permanecerão em sigilo até a data e hora designadas para sua divulgação;</a:t>
            </a:r>
          </a:p>
          <a:p>
            <a:pPr lvl="0" fontAlgn="base"/>
            <a:r>
              <a:rPr lang="pt-BR" sz="2000" dirty="0">
                <a:solidFill>
                  <a:schemeClr val="bg1"/>
                </a:solidFill>
                <a:latin typeface="Times New Roman" panose="02020603050405020304" pitchFamily="18" charset="0"/>
                <a:cs typeface="Times New Roman" panose="02020603050405020304" pitchFamily="18" charset="0"/>
              </a:rPr>
              <a:t>No modo </a:t>
            </a:r>
            <a:r>
              <a:rPr lang="pt-BR" sz="2000" b="1" dirty="0">
                <a:solidFill>
                  <a:schemeClr val="bg1"/>
                </a:solidFill>
                <a:latin typeface="Times New Roman" panose="02020603050405020304" pitchFamily="18" charset="0"/>
                <a:cs typeface="Times New Roman" panose="02020603050405020304" pitchFamily="18" charset="0"/>
              </a:rPr>
              <a:t>aberto/fechado</a:t>
            </a:r>
            <a:r>
              <a:rPr lang="pt-BR" sz="2000" dirty="0">
                <a:solidFill>
                  <a:schemeClr val="bg1"/>
                </a:solidFill>
                <a:latin typeface="Times New Roman" panose="02020603050405020304" pitchFamily="18" charset="0"/>
                <a:cs typeface="Times New Roman" panose="02020603050405020304" pitchFamily="18" charset="0"/>
              </a:rPr>
              <a:t> a disputa começa de forma aberta. Após um período de tempo, os melhores lances prosseguirão para uma disputa fechada;</a:t>
            </a:r>
          </a:p>
          <a:p>
            <a:pPr lvl="0" fontAlgn="base"/>
            <a:r>
              <a:rPr lang="pt-BR" sz="2000" dirty="0">
                <a:solidFill>
                  <a:schemeClr val="bg1"/>
                </a:solidFill>
                <a:latin typeface="Times New Roman" panose="02020603050405020304" pitchFamily="18" charset="0"/>
                <a:cs typeface="Times New Roman" panose="02020603050405020304" pitchFamily="18" charset="0"/>
              </a:rPr>
              <a:t>No modo </a:t>
            </a:r>
            <a:r>
              <a:rPr lang="pt-BR" sz="2000" b="1" dirty="0">
                <a:solidFill>
                  <a:schemeClr val="bg1"/>
                </a:solidFill>
                <a:latin typeface="Times New Roman" panose="02020603050405020304" pitchFamily="18" charset="0"/>
                <a:cs typeface="Times New Roman" panose="02020603050405020304" pitchFamily="18" charset="0"/>
              </a:rPr>
              <a:t>fechado/aberto </a:t>
            </a:r>
            <a:r>
              <a:rPr lang="pt-BR" sz="2000" dirty="0">
                <a:solidFill>
                  <a:schemeClr val="bg1"/>
                </a:solidFill>
                <a:latin typeface="Times New Roman" panose="02020603050405020304" pitchFamily="18" charset="0"/>
                <a:cs typeface="Times New Roman" panose="02020603050405020304" pitchFamily="18" charset="0"/>
              </a:rPr>
              <a:t>faz-se o oposto. Os lances são antes feitos de forma fechada, e as melhores propostas seguem para uma disputa aberta.</a:t>
            </a:r>
          </a:p>
          <a:p>
            <a:r>
              <a:rPr lang="pt-BR" sz="2000" i="1" dirty="0">
                <a:solidFill>
                  <a:schemeClr val="bg1"/>
                </a:solidFill>
                <a:latin typeface="Times New Roman" panose="02020603050405020304" pitchFamily="18" charset="0"/>
                <a:cs typeface="Times New Roman" panose="02020603050405020304" pitchFamily="18" charset="0"/>
              </a:rPr>
              <a:t>Lei nº 14.133/2021, art. 56</a:t>
            </a:r>
            <a:endParaRPr lang="pt-BR" sz="2000" dirty="0">
              <a:solidFill>
                <a:schemeClr val="bg1"/>
              </a:solidFill>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endParaRPr lang="pt-PT" sz="2000" dirty="0">
              <a:solidFill>
                <a:schemeClr val="bg1"/>
              </a:solidFill>
              <a:latin typeface="Times New Roman" panose="02020603050405020304" pitchFamily="18" charset="0"/>
              <a:cs typeface="Times New Roman" panose="02020603050405020304" pitchFamily="18" charset="0"/>
            </a:endParaRPr>
          </a:p>
          <a:p>
            <a:endParaRPr lang="pt-BR" dirty="0"/>
          </a:p>
        </p:txBody>
      </p:sp>
      <p:sp>
        <p:nvSpPr>
          <p:cNvPr id="8" name="Rectangle 24">
            <a:extLst>
              <a:ext uri="{FF2B5EF4-FFF2-40B4-BE49-F238E27FC236}">
                <a16:creationId xmlns:a16="http://schemas.microsoft.com/office/drawing/2014/main" id="{9EBC966A-6E2C-46C2-8755-6791869DBBC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702661" tIns="153939" rIns="91440" bIns="0" numCol="1" anchor="ctr" anchorCtr="0" compatLnSpc="1">
            <a:prstTxWarp prst="textNoShape">
              <a:avLst/>
            </a:prstTxWarp>
            <a:spAutoFit/>
          </a:bodyPr>
          <a:lstStyle/>
          <a:p>
            <a:endParaRPr lang="pt-BR"/>
          </a:p>
        </p:txBody>
      </p:sp>
      <p:sp>
        <p:nvSpPr>
          <p:cNvPr id="8213" name="Rectangle 26">
            <a:extLst>
              <a:ext uri="{FF2B5EF4-FFF2-40B4-BE49-F238E27FC236}">
                <a16:creationId xmlns:a16="http://schemas.microsoft.com/office/drawing/2014/main" id="{E21A35D6-049C-44C6-9057-2CF5E53F28CE}"/>
              </a:ext>
            </a:extLst>
          </p:cNvPr>
          <p:cNvSpPr>
            <a:spLocks noChangeArrowheads="1"/>
          </p:cNvSpPr>
          <p:nvPr/>
        </p:nvSpPr>
        <p:spPr bwMode="auto">
          <a:xfrm>
            <a:off x="4849505" y="318701"/>
            <a:ext cx="249299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PT" altLang="pt-BR" sz="1200" b="0" i="0" u="none" strike="noStrike" cap="none" normalizeH="0" baseline="0" dirty="0">
                <a:ln>
                  <a:noFill/>
                </a:ln>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ser lido na sessão e depois publicado.</a:t>
            </a:r>
            <a:endParaRPr kumimoji="0" lang="pt-PT" altLang="pt-B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143660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0E57F-D8A8-BEC5-E4F2-AC17D1CB7B4E}"/>
            </a:ext>
          </a:extLst>
        </p:cNvPr>
        <p:cNvGrpSpPr/>
        <p:nvPr/>
      </p:nvGrpSpPr>
      <p:grpSpPr>
        <a:xfrm>
          <a:off x="0" y="0"/>
          <a:ext cx="0" cy="0"/>
          <a:chOff x="0" y="0"/>
          <a:chExt cx="0" cy="0"/>
        </a:xfrm>
      </p:grpSpPr>
      <p:sp>
        <p:nvSpPr>
          <p:cNvPr id="5" name="Título 4">
            <a:extLst>
              <a:ext uri="{FF2B5EF4-FFF2-40B4-BE49-F238E27FC236}">
                <a16:creationId xmlns:a16="http://schemas.microsoft.com/office/drawing/2014/main" id="{3A4DD93F-539A-FC7B-1CE2-B6577AA0DEFE}"/>
              </a:ext>
            </a:extLst>
          </p:cNvPr>
          <p:cNvSpPr>
            <a:spLocks noGrp="1"/>
          </p:cNvSpPr>
          <p:nvPr>
            <p:ph type="title"/>
          </p:nvPr>
        </p:nvSpPr>
        <p:spPr>
          <a:xfrm>
            <a:off x="760745" y="976449"/>
            <a:ext cx="10862218" cy="1424601"/>
          </a:xfrm>
        </p:spPr>
        <p:txBody>
          <a:bodyPr rtlCol="0">
            <a:normAutofit fontScale="90000"/>
          </a:bodyPr>
          <a:lstStyle/>
          <a:p>
            <a:br>
              <a:rPr lang="pt-BR" sz="3300" dirty="0">
                <a:latin typeface="Times New Roman" panose="02020603050405020304" pitchFamily="18" charset="0"/>
                <a:cs typeface="Times New Roman" panose="02020603050405020304" pitchFamily="18" charset="0"/>
              </a:rPr>
            </a:br>
            <a:br>
              <a:rPr lang="pt-BR" sz="3300" dirty="0">
                <a:latin typeface="Times New Roman" panose="02020603050405020304" pitchFamily="18" charset="0"/>
                <a:cs typeface="Times New Roman" panose="02020603050405020304" pitchFamily="18" charset="0"/>
              </a:rPr>
            </a:br>
            <a:br>
              <a:rPr lang="pt-BR" sz="2400" b="1" i="0" dirty="0">
                <a:solidFill>
                  <a:srgbClr val="505050"/>
                </a:solidFill>
                <a:effectLst/>
                <a:latin typeface="var(--campton)"/>
              </a:rPr>
            </a:br>
            <a:endParaRPr lang="pt-BR" sz="4890" b="1" i="0" dirty="0">
              <a:solidFill>
                <a:srgbClr val="182020"/>
              </a:solidFill>
              <a:effectLst/>
              <a:latin typeface="Times New Roman" panose="02020603050405020304" pitchFamily="18" charset="0"/>
              <a:cs typeface="Times New Roman" panose="02020603050405020304" pitchFamily="18" charset="0"/>
            </a:endParaRPr>
          </a:p>
        </p:txBody>
      </p:sp>
      <p:sp>
        <p:nvSpPr>
          <p:cNvPr id="6" name="Espaço Reservado para Texto 5">
            <a:extLst>
              <a:ext uri="{FF2B5EF4-FFF2-40B4-BE49-F238E27FC236}">
                <a16:creationId xmlns:a16="http://schemas.microsoft.com/office/drawing/2014/main" id="{82989EB9-0CC3-42AA-A4A7-CF2CD1511DEA}"/>
              </a:ext>
            </a:extLst>
          </p:cNvPr>
          <p:cNvSpPr>
            <a:spLocks noGrp="1"/>
          </p:cNvSpPr>
          <p:nvPr>
            <p:ph type="body" idx="1"/>
          </p:nvPr>
        </p:nvSpPr>
        <p:spPr>
          <a:xfrm>
            <a:off x="9453598" y="4751440"/>
            <a:ext cx="10453968" cy="4619069"/>
          </a:xfrm>
        </p:spPr>
        <p:txBody>
          <a:bodyPr rtlCol="0">
            <a:noAutofit/>
          </a:bodyPr>
          <a:lstStyle/>
          <a:p>
            <a:pPr marL="0" indent="0">
              <a:buNone/>
            </a:pPr>
            <a:endParaRPr lang="pt-BR" sz="2500" dirty="0">
              <a:latin typeface="Times New Roman" panose="02020603050405020304" pitchFamily="18" charset="0"/>
              <a:cs typeface="Times New Roman" panose="02020603050405020304" pitchFamily="18" charset="0"/>
            </a:endParaRPr>
          </a:p>
          <a:p>
            <a:endParaRPr lang="pt-BR" dirty="0"/>
          </a:p>
          <a:p>
            <a:endParaRPr lang="pt-BR" sz="2500" dirty="0">
              <a:latin typeface="Times New Roman" panose="02020603050405020304" pitchFamily="18" charset="0"/>
              <a:cs typeface="Times New Roman" panose="02020603050405020304" pitchFamily="18" charset="0"/>
            </a:endParaRPr>
          </a:p>
          <a:p>
            <a:pPr marL="0" indent="0" algn="just" fontAlgn="base">
              <a:buNone/>
            </a:pPr>
            <a:endParaRPr lang="pt-BR" sz="2500" dirty="0">
              <a:latin typeface="Times New Roman" panose="02020603050405020304" pitchFamily="18" charset="0"/>
              <a:cs typeface="Times New Roman" panose="02020603050405020304" pitchFamily="18" charset="0"/>
            </a:endParaRPr>
          </a:p>
        </p:txBody>
      </p:sp>
      <p:sp>
        <p:nvSpPr>
          <p:cNvPr id="7" name="Espaço Reservado para Conteúdo 4">
            <a:extLst>
              <a:ext uri="{FF2B5EF4-FFF2-40B4-BE49-F238E27FC236}">
                <a16:creationId xmlns:a16="http://schemas.microsoft.com/office/drawing/2014/main" id="{70487DB4-9CA6-BA1F-4000-737D94A22F3B}"/>
              </a:ext>
            </a:extLst>
          </p:cNvPr>
          <p:cNvSpPr>
            <a:spLocks noGrp="1"/>
          </p:cNvSpPr>
          <p:nvPr/>
        </p:nvSpPr>
        <p:spPr>
          <a:xfrm>
            <a:off x="964022" y="2808824"/>
            <a:ext cx="10154918" cy="3452327"/>
          </a:xfrm>
          <a:prstGeom prst="rect">
            <a:avLst/>
          </a:prstGeom>
        </p:spPr>
        <p:txBody>
          <a:bodyPr vert="horz" lIns="0" tIns="0" rIns="0" bIns="0" rtlCol="0" anchor="t" anchorCtr="0">
            <a:normAutofit/>
          </a:bodyPr>
          <a:lstStyle>
            <a:lvl1pPr marL="285750" indent="-285750" algn="l" defTabSz="914400" rtl="0" eaLnBrk="1" latinLnBrk="0" hangingPunct="1">
              <a:lnSpc>
                <a:spcPct val="100000"/>
              </a:lnSpc>
              <a:spcBef>
                <a:spcPts val="1000"/>
              </a:spcBef>
              <a:buFont typeface="Wingdings" panose="05000000000000000000" pitchFamily="2" charset="2"/>
              <a:buChar char="§"/>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endParaRPr lang="pt-BR" dirty="0"/>
          </a:p>
        </p:txBody>
      </p:sp>
      <p:sp>
        <p:nvSpPr>
          <p:cNvPr id="17" name="Retângulo 16">
            <a:extLst>
              <a:ext uri="{FF2B5EF4-FFF2-40B4-BE49-F238E27FC236}">
                <a16:creationId xmlns:a16="http://schemas.microsoft.com/office/drawing/2014/main" id="{1B4FE594-D177-7767-360F-858357760397}"/>
              </a:ext>
            </a:extLst>
          </p:cNvPr>
          <p:cNvSpPr/>
          <p:nvPr/>
        </p:nvSpPr>
        <p:spPr>
          <a:xfrm>
            <a:off x="892304" y="1463692"/>
            <a:ext cx="2330450" cy="76200"/>
          </a:xfrm>
          <a:prstGeom prst="rect">
            <a:avLst/>
          </a:prstGeom>
          <a:solidFill>
            <a:srgbClr val="F7A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1" name="Imagem 10" descr="Uma imagem contendo favo de mel, objeto, luz, tráfego&#10;&#10;Descrição gerada automaticamente">
            <a:extLst>
              <a:ext uri="{FF2B5EF4-FFF2-40B4-BE49-F238E27FC236}">
                <a16:creationId xmlns:a16="http://schemas.microsoft.com/office/drawing/2014/main" id="{D5016726-D642-2908-5F2F-A4F86D46BF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H="1">
            <a:off x="9153014" y="3859868"/>
            <a:ext cx="3958139" cy="2444072"/>
          </a:xfrm>
          <a:prstGeom prst="rect">
            <a:avLst/>
          </a:prstGeom>
        </p:spPr>
      </p:pic>
      <p:pic>
        <p:nvPicPr>
          <p:cNvPr id="10" name="Imagem 9" descr="Uma imagem contendo favo de mel, objeto, luz, tráfego&#10;&#10;Descrição gerada automaticamente">
            <a:extLst>
              <a:ext uri="{FF2B5EF4-FFF2-40B4-BE49-F238E27FC236}">
                <a16:creationId xmlns:a16="http://schemas.microsoft.com/office/drawing/2014/main" id="{0C17A3CA-3AC5-A081-5086-18B3F896EA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40000" flipH="1">
            <a:off x="9241379" y="-472588"/>
            <a:ext cx="3958139" cy="2444072"/>
          </a:xfrm>
          <a:prstGeom prst="rect">
            <a:avLst/>
          </a:prstGeom>
        </p:spPr>
      </p:pic>
      <p:sp>
        <p:nvSpPr>
          <p:cNvPr id="2" name="Rectangle 8">
            <a:extLst>
              <a:ext uri="{FF2B5EF4-FFF2-40B4-BE49-F238E27FC236}">
                <a16:creationId xmlns:a16="http://schemas.microsoft.com/office/drawing/2014/main" id="{CCA8BFDA-58D2-4FF6-AA9C-778A7505383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3" name="Rectangle 26">
            <a:extLst>
              <a:ext uri="{FF2B5EF4-FFF2-40B4-BE49-F238E27FC236}">
                <a16:creationId xmlns:a16="http://schemas.microsoft.com/office/drawing/2014/main" id="{9250F0BA-2C70-4CCD-A6B1-78C79F76F6A0}"/>
              </a:ext>
            </a:extLst>
          </p:cNvPr>
          <p:cNvSpPr>
            <a:spLocks noChangeArrowheads="1"/>
          </p:cNvSpPr>
          <p:nvPr/>
        </p:nvSpPr>
        <p:spPr bwMode="auto">
          <a:xfrm>
            <a:off x="8561294" y="321154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8201" name="Retângulo 8200">
            <a:extLst>
              <a:ext uri="{FF2B5EF4-FFF2-40B4-BE49-F238E27FC236}">
                <a16:creationId xmlns:a16="http://schemas.microsoft.com/office/drawing/2014/main" id="{FED7D84D-DDBA-400D-9753-D84AAF72AF86}"/>
              </a:ext>
            </a:extLst>
          </p:cNvPr>
          <p:cNvSpPr/>
          <p:nvPr/>
        </p:nvSpPr>
        <p:spPr>
          <a:xfrm>
            <a:off x="760745" y="1678392"/>
            <a:ext cx="10154918" cy="4985980"/>
          </a:xfrm>
          <a:prstGeom prst="rect">
            <a:avLst/>
          </a:prstGeom>
        </p:spPr>
        <p:txBody>
          <a:bodyPr wrap="square">
            <a:spAutoFit/>
          </a:bodyPr>
          <a:lstStyle/>
          <a:p>
            <a:pPr fontAlgn="base"/>
            <a:r>
              <a:rPr lang="pt-BR" sz="2000" b="1" dirty="0">
                <a:solidFill>
                  <a:schemeClr val="bg1"/>
                </a:solidFill>
                <a:latin typeface="Times New Roman" panose="02020603050405020304" pitchFamily="18" charset="0"/>
                <a:cs typeface="Times New Roman" panose="02020603050405020304" pitchFamily="18" charset="0"/>
              </a:rPr>
              <a:t>Credenciamento</a:t>
            </a:r>
          </a:p>
          <a:p>
            <a:pPr fontAlgn="base"/>
            <a:endParaRPr lang="pt-BR" sz="2000" dirty="0">
              <a:solidFill>
                <a:schemeClr val="bg1"/>
              </a:solidFill>
              <a:latin typeface="Times New Roman" panose="02020603050405020304" pitchFamily="18" charset="0"/>
              <a:cs typeface="Times New Roman" panose="02020603050405020304" pitchFamily="18" charset="0"/>
            </a:endParaRPr>
          </a:p>
          <a:p>
            <a:pPr fontAlgn="base"/>
            <a:r>
              <a:rPr lang="pt-BR" sz="2000" dirty="0">
                <a:solidFill>
                  <a:schemeClr val="bg1"/>
                </a:solidFill>
                <a:latin typeface="Times New Roman" panose="02020603050405020304" pitchFamily="18" charset="0"/>
                <a:cs typeface="Times New Roman" panose="02020603050405020304" pitchFamily="18" charset="0"/>
              </a:rPr>
              <a:t>Um instituto que já vinha sendo utilizado na prática foi oficialmente previsto na nova lei. O credenciamento é uma forma de contratação direta em que a licitação não é exigida. Ele funcionará como um cadastro permanente para fornecedores interessados em um tipo específico de demanda. Assim, quando surgir a necessidade, os cadastrados serão diretamente contratados.</a:t>
            </a:r>
          </a:p>
          <a:p>
            <a:pPr fontAlgn="base"/>
            <a:r>
              <a:rPr lang="pt-BR" sz="2000" dirty="0">
                <a:solidFill>
                  <a:schemeClr val="bg1"/>
                </a:solidFill>
                <a:latin typeface="Times New Roman" panose="02020603050405020304" pitchFamily="18" charset="0"/>
                <a:cs typeface="Times New Roman" panose="02020603050405020304" pitchFamily="18" charset="0"/>
              </a:rPr>
              <a:t>A lei exige que o edital de credenciamento fique permanentemente aberto para novos cadastros.</a:t>
            </a:r>
          </a:p>
          <a:p>
            <a:pPr fontAlgn="base"/>
            <a:r>
              <a:rPr lang="pt-BR" sz="2000" dirty="0">
                <a:solidFill>
                  <a:schemeClr val="bg1"/>
                </a:solidFill>
                <a:latin typeface="Times New Roman" panose="02020603050405020304" pitchFamily="18" charset="0"/>
                <a:cs typeface="Times New Roman" panose="02020603050405020304" pitchFamily="18" charset="0"/>
              </a:rPr>
              <a:t>A administração poderá utilizar o credenciamento em três hipóteses:</a:t>
            </a:r>
          </a:p>
          <a:p>
            <a:pPr lvl="0" fontAlgn="base"/>
            <a:r>
              <a:rPr lang="pt-BR" sz="2000" dirty="0">
                <a:solidFill>
                  <a:schemeClr val="bg1"/>
                </a:solidFill>
                <a:latin typeface="Times New Roman" panose="02020603050405020304" pitchFamily="18" charset="0"/>
                <a:cs typeface="Times New Roman" panose="02020603050405020304" pitchFamily="18" charset="0"/>
              </a:rPr>
              <a:t>Quando for viável e vantajoso realizar contratações simultâneas em condições padronizadas;</a:t>
            </a:r>
          </a:p>
          <a:p>
            <a:pPr lvl="0" fontAlgn="base"/>
            <a:r>
              <a:rPr lang="pt-BR" sz="2000" dirty="0">
                <a:solidFill>
                  <a:schemeClr val="bg1"/>
                </a:solidFill>
                <a:latin typeface="Times New Roman" panose="02020603050405020304" pitchFamily="18" charset="0"/>
                <a:cs typeface="Times New Roman" panose="02020603050405020304" pitchFamily="18" charset="0"/>
              </a:rPr>
              <a:t>Quando o beneficiário da prestação (p. ex., o consumidor) puder escolher o credenciado contratado;</a:t>
            </a:r>
          </a:p>
          <a:p>
            <a:pPr lvl="0" fontAlgn="base"/>
            <a:r>
              <a:rPr lang="pt-BR" sz="2000" dirty="0">
                <a:solidFill>
                  <a:schemeClr val="bg1"/>
                </a:solidFill>
                <a:latin typeface="Times New Roman" panose="02020603050405020304" pitchFamily="18" charset="0"/>
                <a:cs typeface="Times New Roman" panose="02020603050405020304" pitchFamily="18" charset="0"/>
              </a:rPr>
              <a:t>Em mercados fluídos, quando a flutuação constante do valor e das condições de contrato inviabilizarem uma licitação.</a:t>
            </a:r>
          </a:p>
          <a:p>
            <a:pPr fontAlgn="base"/>
            <a:r>
              <a:rPr lang="pt-BR" sz="2000" i="1" dirty="0">
                <a:solidFill>
                  <a:schemeClr val="bg1"/>
                </a:solidFill>
                <a:latin typeface="Times New Roman" panose="02020603050405020304" pitchFamily="18" charset="0"/>
                <a:cs typeface="Times New Roman" panose="02020603050405020304" pitchFamily="18" charset="0"/>
              </a:rPr>
              <a:t> Lei nº 14.133/2021, art. 79.</a:t>
            </a:r>
            <a:endParaRPr lang="pt-BR" sz="2000" dirty="0">
              <a:solidFill>
                <a:schemeClr val="bg1"/>
              </a:solidFill>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endParaRPr lang="pt-PT" sz="2000" dirty="0">
              <a:solidFill>
                <a:schemeClr val="bg1"/>
              </a:solidFill>
              <a:latin typeface="Times New Roman" panose="02020603050405020304" pitchFamily="18" charset="0"/>
              <a:cs typeface="Times New Roman" panose="02020603050405020304" pitchFamily="18" charset="0"/>
            </a:endParaRPr>
          </a:p>
          <a:p>
            <a:endParaRPr lang="pt-BR" dirty="0"/>
          </a:p>
        </p:txBody>
      </p:sp>
      <p:sp>
        <p:nvSpPr>
          <p:cNvPr id="8" name="Rectangle 24">
            <a:extLst>
              <a:ext uri="{FF2B5EF4-FFF2-40B4-BE49-F238E27FC236}">
                <a16:creationId xmlns:a16="http://schemas.microsoft.com/office/drawing/2014/main" id="{9EBC966A-6E2C-46C2-8755-6791869DBBC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702661" tIns="153939" rIns="91440" bIns="0" numCol="1" anchor="ctr" anchorCtr="0" compatLnSpc="1">
            <a:prstTxWarp prst="textNoShape">
              <a:avLst/>
            </a:prstTxWarp>
            <a:spAutoFit/>
          </a:bodyPr>
          <a:lstStyle/>
          <a:p>
            <a:endParaRPr lang="pt-BR"/>
          </a:p>
        </p:txBody>
      </p:sp>
      <p:sp>
        <p:nvSpPr>
          <p:cNvPr id="8213" name="Rectangle 26">
            <a:extLst>
              <a:ext uri="{FF2B5EF4-FFF2-40B4-BE49-F238E27FC236}">
                <a16:creationId xmlns:a16="http://schemas.microsoft.com/office/drawing/2014/main" id="{E21A35D6-049C-44C6-9057-2CF5E53F28CE}"/>
              </a:ext>
            </a:extLst>
          </p:cNvPr>
          <p:cNvSpPr>
            <a:spLocks noChangeArrowheads="1"/>
          </p:cNvSpPr>
          <p:nvPr/>
        </p:nvSpPr>
        <p:spPr bwMode="auto">
          <a:xfrm>
            <a:off x="4849505" y="318701"/>
            <a:ext cx="249299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PT" altLang="pt-BR" sz="1200" b="0" i="0" u="none" strike="noStrike" cap="none" normalizeH="0" baseline="0" dirty="0">
                <a:ln>
                  <a:noFill/>
                </a:ln>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ser lido na sessão e depois publicado.</a:t>
            </a:r>
            <a:endParaRPr kumimoji="0" lang="pt-PT" altLang="pt-B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301276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0E57F-D8A8-BEC5-E4F2-AC17D1CB7B4E}"/>
            </a:ext>
          </a:extLst>
        </p:cNvPr>
        <p:cNvGrpSpPr/>
        <p:nvPr/>
      </p:nvGrpSpPr>
      <p:grpSpPr>
        <a:xfrm>
          <a:off x="0" y="0"/>
          <a:ext cx="0" cy="0"/>
          <a:chOff x="0" y="0"/>
          <a:chExt cx="0" cy="0"/>
        </a:xfrm>
      </p:grpSpPr>
      <p:sp>
        <p:nvSpPr>
          <p:cNvPr id="5" name="Título 4">
            <a:extLst>
              <a:ext uri="{FF2B5EF4-FFF2-40B4-BE49-F238E27FC236}">
                <a16:creationId xmlns:a16="http://schemas.microsoft.com/office/drawing/2014/main" id="{3A4DD93F-539A-FC7B-1CE2-B6577AA0DEFE}"/>
              </a:ext>
            </a:extLst>
          </p:cNvPr>
          <p:cNvSpPr>
            <a:spLocks noGrp="1"/>
          </p:cNvSpPr>
          <p:nvPr>
            <p:ph type="title"/>
          </p:nvPr>
        </p:nvSpPr>
        <p:spPr>
          <a:xfrm>
            <a:off x="760745" y="976449"/>
            <a:ext cx="10862218" cy="1424601"/>
          </a:xfrm>
        </p:spPr>
        <p:txBody>
          <a:bodyPr rtlCol="0">
            <a:normAutofit fontScale="90000"/>
          </a:bodyPr>
          <a:lstStyle/>
          <a:p>
            <a:br>
              <a:rPr lang="pt-BR" sz="3300" dirty="0">
                <a:latin typeface="Times New Roman" panose="02020603050405020304" pitchFamily="18" charset="0"/>
                <a:cs typeface="Times New Roman" panose="02020603050405020304" pitchFamily="18" charset="0"/>
              </a:rPr>
            </a:br>
            <a:br>
              <a:rPr lang="pt-BR" sz="3300" dirty="0">
                <a:latin typeface="Times New Roman" panose="02020603050405020304" pitchFamily="18" charset="0"/>
                <a:cs typeface="Times New Roman" panose="02020603050405020304" pitchFamily="18" charset="0"/>
              </a:rPr>
            </a:br>
            <a:br>
              <a:rPr lang="pt-BR" sz="2400" b="1" i="0" dirty="0">
                <a:solidFill>
                  <a:srgbClr val="505050"/>
                </a:solidFill>
                <a:effectLst/>
                <a:latin typeface="var(--campton)"/>
              </a:rPr>
            </a:br>
            <a:endParaRPr lang="pt-BR" sz="4890" b="1" i="0" dirty="0">
              <a:solidFill>
                <a:srgbClr val="182020"/>
              </a:solidFill>
              <a:effectLst/>
              <a:latin typeface="Times New Roman" panose="02020603050405020304" pitchFamily="18" charset="0"/>
              <a:cs typeface="Times New Roman" panose="02020603050405020304" pitchFamily="18" charset="0"/>
            </a:endParaRPr>
          </a:p>
        </p:txBody>
      </p:sp>
      <p:sp>
        <p:nvSpPr>
          <p:cNvPr id="6" name="Espaço Reservado para Texto 5">
            <a:extLst>
              <a:ext uri="{FF2B5EF4-FFF2-40B4-BE49-F238E27FC236}">
                <a16:creationId xmlns:a16="http://schemas.microsoft.com/office/drawing/2014/main" id="{82989EB9-0CC3-42AA-A4A7-CF2CD1511DEA}"/>
              </a:ext>
            </a:extLst>
          </p:cNvPr>
          <p:cNvSpPr>
            <a:spLocks noGrp="1"/>
          </p:cNvSpPr>
          <p:nvPr>
            <p:ph type="body" idx="1"/>
          </p:nvPr>
        </p:nvSpPr>
        <p:spPr>
          <a:xfrm>
            <a:off x="9453598" y="4751440"/>
            <a:ext cx="10453968" cy="4619069"/>
          </a:xfrm>
        </p:spPr>
        <p:txBody>
          <a:bodyPr rtlCol="0">
            <a:noAutofit/>
          </a:bodyPr>
          <a:lstStyle/>
          <a:p>
            <a:pPr marL="0" indent="0">
              <a:buNone/>
            </a:pPr>
            <a:endParaRPr lang="pt-BR" sz="2500" dirty="0">
              <a:latin typeface="Times New Roman" panose="02020603050405020304" pitchFamily="18" charset="0"/>
              <a:cs typeface="Times New Roman" panose="02020603050405020304" pitchFamily="18" charset="0"/>
            </a:endParaRPr>
          </a:p>
          <a:p>
            <a:endParaRPr lang="pt-BR" dirty="0"/>
          </a:p>
          <a:p>
            <a:endParaRPr lang="pt-BR" sz="2500" dirty="0">
              <a:latin typeface="Times New Roman" panose="02020603050405020304" pitchFamily="18" charset="0"/>
              <a:cs typeface="Times New Roman" panose="02020603050405020304" pitchFamily="18" charset="0"/>
            </a:endParaRPr>
          </a:p>
          <a:p>
            <a:pPr marL="0" indent="0" algn="just" fontAlgn="base">
              <a:buNone/>
            </a:pPr>
            <a:endParaRPr lang="pt-BR" sz="2500" dirty="0">
              <a:latin typeface="Times New Roman" panose="02020603050405020304" pitchFamily="18" charset="0"/>
              <a:cs typeface="Times New Roman" panose="02020603050405020304" pitchFamily="18" charset="0"/>
            </a:endParaRPr>
          </a:p>
        </p:txBody>
      </p:sp>
      <p:sp>
        <p:nvSpPr>
          <p:cNvPr id="7" name="Espaço Reservado para Conteúdo 4">
            <a:extLst>
              <a:ext uri="{FF2B5EF4-FFF2-40B4-BE49-F238E27FC236}">
                <a16:creationId xmlns:a16="http://schemas.microsoft.com/office/drawing/2014/main" id="{70487DB4-9CA6-BA1F-4000-737D94A22F3B}"/>
              </a:ext>
            </a:extLst>
          </p:cNvPr>
          <p:cNvSpPr>
            <a:spLocks noGrp="1"/>
          </p:cNvSpPr>
          <p:nvPr/>
        </p:nvSpPr>
        <p:spPr>
          <a:xfrm>
            <a:off x="964022" y="2808824"/>
            <a:ext cx="10154918" cy="3452327"/>
          </a:xfrm>
          <a:prstGeom prst="rect">
            <a:avLst/>
          </a:prstGeom>
        </p:spPr>
        <p:txBody>
          <a:bodyPr vert="horz" lIns="0" tIns="0" rIns="0" bIns="0" rtlCol="0" anchor="t" anchorCtr="0">
            <a:normAutofit/>
          </a:bodyPr>
          <a:lstStyle>
            <a:lvl1pPr marL="285750" indent="-285750" algn="l" defTabSz="914400" rtl="0" eaLnBrk="1" latinLnBrk="0" hangingPunct="1">
              <a:lnSpc>
                <a:spcPct val="100000"/>
              </a:lnSpc>
              <a:spcBef>
                <a:spcPts val="1000"/>
              </a:spcBef>
              <a:buFont typeface="Wingdings" panose="05000000000000000000" pitchFamily="2" charset="2"/>
              <a:buChar char="§"/>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endParaRPr lang="pt-BR" dirty="0"/>
          </a:p>
        </p:txBody>
      </p:sp>
      <p:sp>
        <p:nvSpPr>
          <p:cNvPr id="17" name="Retângulo 16">
            <a:extLst>
              <a:ext uri="{FF2B5EF4-FFF2-40B4-BE49-F238E27FC236}">
                <a16:creationId xmlns:a16="http://schemas.microsoft.com/office/drawing/2014/main" id="{1B4FE594-D177-7767-360F-858357760397}"/>
              </a:ext>
            </a:extLst>
          </p:cNvPr>
          <p:cNvSpPr/>
          <p:nvPr/>
        </p:nvSpPr>
        <p:spPr>
          <a:xfrm>
            <a:off x="892304" y="1463692"/>
            <a:ext cx="2330450" cy="76200"/>
          </a:xfrm>
          <a:prstGeom prst="rect">
            <a:avLst/>
          </a:prstGeom>
          <a:solidFill>
            <a:srgbClr val="F7A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1" name="Imagem 10" descr="Uma imagem contendo favo de mel, objeto, luz, tráfego&#10;&#10;Descrição gerada automaticamente">
            <a:extLst>
              <a:ext uri="{FF2B5EF4-FFF2-40B4-BE49-F238E27FC236}">
                <a16:creationId xmlns:a16="http://schemas.microsoft.com/office/drawing/2014/main" id="{D5016726-D642-2908-5F2F-A4F86D46BF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H="1">
            <a:off x="9153014" y="3859868"/>
            <a:ext cx="3958139" cy="2444072"/>
          </a:xfrm>
          <a:prstGeom prst="rect">
            <a:avLst/>
          </a:prstGeom>
        </p:spPr>
      </p:pic>
      <p:pic>
        <p:nvPicPr>
          <p:cNvPr id="10" name="Imagem 9" descr="Uma imagem contendo favo de mel, objeto, luz, tráfego&#10;&#10;Descrição gerada automaticamente">
            <a:extLst>
              <a:ext uri="{FF2B5EF4-FFF2-40B4-BE49-F238E27FC236}">
                <a16:creationId xmlns:a16="http://schemas.microsoft.com/office/drawing/2014/main" id="{0C17A3CA-3AC5-A081-5086-18B3F896EA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40000" flipH="1">
            <a:off x="9241379" y="-472588"/>
            <a:ext cx="3958139" cy="2444072"/>
          </a:xfrm>
          <a:prstGeom prst="rect">
            <a:avLst/>
          </a:prstGeom>
        </p:spPr>
      </p:pic>
      <p:sp>
        <p:nvSpPr>
          <p:cNvPr id="2" name="Rectangle 8">
            <a:extLst>
              <a:ext uri="{FF2B5EF4-FFF2-40B4-BE49-F238E27FC236}">
                <a16:creationId xmlns:a16="http://schemas.microsoft.com/office/drawing/2014/main" id="{CCA8BFDA-58D2-4FF6-AA9C-778A7505383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3" name="Rectangle 26">
            <a:extLst>
              <a:ext uri="{FF2B5EF4-FFF2-40B4-BE49-F238E27FC236}">
                <a16:creationId xmlns:a16="http://schemas.microsoft.com/office/drawing/2014/main" id="{9250F0BA-2C70-4CCD-A6B1-78C79F76F6A0}"/>
              </a:ext>
            </a:extLst>
          </p:cNvPr>
          <p:cNvSpPr>
            <a:spLocks noChangeArrowheads="1"/>
          </p:cNvSpPr>
          <p:nvPr/>
        </p:nvSpPr>
        <p:spPr bwMode="auto">
          <a:xfrm>
            <a:off x="8561294" y="321154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8201" name="Retângulo 8200">
            <a:extLst>
              <a:ext uri="{FF2B5EF4-FFF2-40B4-BE49-F238E27FC236}">
                <a16:creationId xmlns:a16="http://schemas.microsoft.com/office/drawing/2014/main" id="{FED7D84D-DDBA-400D-9753-D84AAF72AF86}"/>
              </a:ext>
            </a:extLst>
          </p:cNvPr>
          <p:cNvSpPr/>
          <p:nvPr/>
        </p:nvSpPr>
        <p:spPr>
          <a:xfrm>
            <a:off x="760745" y="1678392"/>
            <a:ext cx="10154918" cy="4678204"/>
          </a:xfrm>
          <a:prstGeom prst="rect">
            <a:avLst/>
          </a:prstGeom>
        </p:spPr>
        <p:txBody>
          <a:bodyPr wrap="square">
            <a:spAutoFit/>
          </a:bodyPr>
          <a:lstStyle/>
          <a:p>
            <a:pPr fontAlgn="base"/>
            <a:r>
              <a:rPr lang="pt-BR" sz="2000" b="1" dirty="0">
                <a:solidFill>
                  <a:schemeClr val="bg1"/>
                </a:solidFill>
                <a:latin typeface="Times New Roman" panose="02020603050405020304" pitchFamily="18" charset="0"/>
                <a:cs typeface="Times New Roman" panose="02020603050405020304" pitchFamily="18" charset="0"/>
              </a:rPr>
              <a:t>Outras mudanças da Nova Lei de Licitações</a:t>
            </a:r>
          </a:p>
          <a:p>
            <a:pPr fontAlgn="base"/>
            <a:endParaRPr lang="pt-BR" sz="2000" dirty="0">
              <a:solidFill>
                <a:schemeClr val="bg1"/>
              </a:solidFill>
              <a:latin typeface="Times New Roman" panose="02020603050405020304" pitchFamily="18" charset="0"/>
              <a:cs typeface="Times New Roman" panose="02020603050405020304" pitchFamily="18" charset="0"/>
            </a:endParaRPr>
          </a:p>
          <a:p>
            <a:pPr fontAlgn="base"/>
            <a:r>
              <a:rPr lang="pt-BR" sz="2000" dirty="0">
                <a:solidFill>
                  <a:schemeClr val="bg1"/>
                </a:solidFill>
                <a:latin typeface="Times New Roman" panose="02020603050405020304" pitchFamily="18" charset="0"/>
                <a:cs typeface="Times New Roman" panose="02020603050405020304" pitchFamily="18" charset="0"/>
              </a:rPr>
              <a:t>Uma novidade trazida pela lei foi a atualização de alguns valores para a </a:t>
            </a:r>
            <a:r>
              <a:rPr lang="pt-BR" sz="2000" b="1" dirty="0">
                <a:solidFill>
                  <a:schemeClr val="bg1"/>
                </a:solidFill>
                <a:latin typeface="Times New Roman" panose="02020603050405020304" pitchFamily="18" charset="0"/>
                <a:cs typeface="Times New Roman" panose="02020603050405020304" pitchFamily="18" charset="0"/>
              </a:rPr>
              <a:t>dispensa da licitação.</a:t>
            </a:r>
            <a:r>
              <a:rPr lang="pt-BR" sz="2000" dirty="0">
                <a:solidFill>
                  <a:schemeClr val="bg1"/>
                </a:solidFill>
                <a:latin typeface="Times New Roman" panose="02020603050405020304" pitchFamily="18" charset="0"/>
                <a:cs typeface="Times New Roman" panose="02020603050405020304" pitchFamily="18" charset="0"/>
              </a:rPr>
              <a:t> Agora, obras e serviços de engenharia ou manutenção de veículos automotores terão dispensa em contratos de até R$ 100 mil. Outros serviços e compras serão dispensados em valores de até R$ 50 mil.</a:t>
            </a:r>
          </a:p>
          <a:p>
            <a:pPr fontAlgn="base"/>
            <a:r>
              <a:rPr lang="pt-BR" sz="2000" dirty="0">
                <a:solidFill>
                  <a:schemeClr val="bg1"/>
                </a:solidFill>
                <a:latin typeface="Times New Roman" panose="02020603050405020304" pitchFamily="18" charset="0"/>
                <a:cs typeface="Times New Roman" panose="02020603050405020304" pitchFamily="18" charset="0"/>
              </a:rPr>
              <a:t>A </a:t>
            </a:r>
            <a:r>
              <a:rPr lang="pt-BR" sz="2000" b="1" dirty="0">
                <a:solidFill>
                  <a:schemeClr val="bg1"/>
                </a:solidFill>
                <a:latin typeface="Times New Roman" panose="02020603050405020304" pitchFamily="18" charset="0"/>
                <a:cs typeface="Times New Roman" panose="02020603050405020304" pitchFamily="18" charset="0"/>
              </a:rPr>
              <a:t>duração dos contratos</a:t>
            </a:r>
            <a:r>
              <a:rPr lang="pt-BR" sz="2000" dirty="0">
                <a:solidFill>
                  <a:schemeClr val="bg1"/>
                </a:solidFill>
                <a:latin typeface="Times New Roman" panose="02020603050405020304" pitchFamily="18" charset="0"/>
                <a:cs typeface="Times New Roman" panose="02020603050405020304" pitchFamily="18" charset="0"/>
              </a:rPr>
              <a:t> também foi alterada. Com a nova lei, contratos de serviços ou fornecimentos continuados poderão durar até cinco anos, podendo ser prorrogados até o limite de dez anos.</a:t>
            </a:r>
          </a:p>
          <a:p>
            <a:pPr fontAlgn="base"/>
            <a:r>
              <a:rPr lang="pt-BR" sz="2000" dirty="0">
                <a:solidFill>
                  <a:schemeClr val="bg1"/>
                </a:solidFill>
                <a:latin typeface="Times New Roman" panose="02020603050405020304" pitchFamily="18" charset="0"/>
                <a:cs typeface="Times New Roman" panose="02020603050405020304" pitchFamily="18" charset="0"/>
              </a:rPr>
              <a:t>Por fim, é interessante citar que agora os valores de referência (parâmetro dos valores praticados no mercado) poderão ser </a:t>
            </a:r>
            <a:r>
              <a:rPr lang="pt-BR" sz="2000" b="1" dirty="0">
                <a:solidFill>
                  <a:schemeClr val="bg1"/>
                </a:solidFill>
                <a:latin typeface="Times New Roman" panose="02020603050405020304" pitchFamily="18" charset="0"/>
                <a:cs typeface="Times New Roman" panose="02020603050405020304" pitchFamily="18" charset="0"/>
              </a:rPr>
              <a:t>sigilosos</a:t>
            </a:r>
            <a:r>
              <a:rPr lang="pt-BR" sz="2000" dirty="0">
                <a:solidFill>
                  <a:schemeClr val="bg1"/>
                </a:solidFill>
                <a:latin typeface="Times New Roman" panose="02020603050405020304" pitchFamily="18" charset="0"/>
                <a:cs typeface="Times New Roman" panose="02020603050405020304" pitchFamily="18" charset="0"/>
              </a:rPr>
              <a:t>. Só há exceção para as licitações julgadas com o critério de maior desconto, já que é preciso conhecer o valor global para se efetuar o lance.</a:t>
            </a:r>
          </a:p>
          <a:p>
            <a:pPr fontAlgn="base"/>
            <a:r>
              <a:rPr lang="pt-BR" sz="2000" i="1" dirty="0">
                <a:solidFill>
                  <a:schemeClr val="bg1"/>
                </a:solidFill>
                <a:latin typeface="Times New Roman" panose="02020603050405020304" pitchFamily="18" charset="0"/>
                <a:cs typeface="Times New Roman" panose="02020603050405020304" pitchFamily="18" charset="0"/>
              </a:rPr>
              <a:t>Lei nº 14.133/2021, </a:t>
            </a:r>
            <a:r>
              <a:rPr lang="pt-BR" sz="2000" i="1" dirty="0" err="1">
                <a:solidFill>
                  <a:schemeClr val="bg1"/>
                </a:solidFill>
                <a:latin typeface="Times New Roman" panose="02020603050405020304" pitchFamily="18" charset="0"/>
                <a:cs typeface="Times New Roman" panose="02020603050405020304" pitchFamily="18" charset="0"/>
              </a:rPr>
              <a:t>arts</a:t>
            </a:r>
            <a:r>
              <a:rPr lang="pt-BR" sz="2000" i="1" dirty="0">
                <a:solidFill>
                  <a:schemeClr val="bg1"/>
                </a:solidFill>
                <a:latin typeface="Times New Roman" panose="02020603050405020304" pitchFamily="18" charset="0"/>
                <a:cs typeface="Times New Roman" panose="02020603050405020304" pitchFamily="18" charset="0"/>
              </a:rPr>
              <a:t>. 75, 24 e 106.</a:t>
            </a:r>
            <a:endParaRPr lang="pt-BR" sz="2000" dirty="0">
              <a:solidFill>
                <a:schemeClr val="bg1"/>
              </a:solidFill>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endParaRPr lang="pt-PT" sz="2000" dirty="0">
              <a:solidFill>
                <a:schemeClr val="bg1"/>
              </a:solidFill>
              <a:latin typeface="Times New Roman" panose="02020603050405020304" pitchFamily="18" charset="0"/>
              <a:cs typeface="Times New Roman" panose="02020603050405020304" pitchFamily="18" charset="0"/>
            </a:endParaRPr>
          </a:p>
          <a:p>
            <a:endParaRPr lang="pt-BR" dirty="0"/>
          </a:p>
        </p:txBody>
      </p:sp>
      <p:sp>
        <p:nvSpPr>
          <p:cNvPr id="8" name="Rectangle 24">
            <a:extLst>
              <a:ext uri="{FF2B5EF4-FFF2-40B4-BE49-F238E27FC236}">
                <a16:creationId xmlns:a16="http://schemas.microsoft.com/office/drawing/2014/main" id="{9EBC966A-6E2C-46C2-8755-6791869DBBC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702661" tIns="153939" rIns="91440" bIns="0" numCol="1" anchor="ctr" anchorCtr="0" compatLnSpc="1">
            <a:prstTxWarp prst="textNoShape">
              <a:avLst/>
            </a:prstTxWarp>
            <a:spAutoFit/>
          </a:bodyPr>
          <a:lstStyle/>
          <a:p>
            <a:endParaRPr lang="pt-BR"/>
          </a:p>
        </p:txBody>
      </p:sp>
      <p:sp>
        <p:nvSpPr>
          <p:cNvPr id="8213" name="Rectangle 26">
            <a:extLst>
              <a:ext uri="{FF2B5EF4-FFF2-40B4-BE49-F238E27FC236}">
                <a16:creationId xmlns:a16="http://schemas.microsoft.com/office/drawing/2014/main" id="{E21A35D6-049C-44C6-9057-2CF5E53F28CE}"/>
              </a:ext>
            </a:extLst>
          </p:cNvPr>
          <p:cNvSpPr>
            <a:spLocks noChangeArrowheads="1"/>
          </p:cNvSpPr>
          <p:nvPr/>
        </p:nvSpPr>
        <p:spPr bwMode="auto">
          <a:xfrm>
            <a:off x="4849505" y="318701"/>
            <a:ext cx="249299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PT" altLang="pt-BR" sz="1200" b="0" i="0" u="none" strike="noStrike" cap="none" normalizeH="0" baseline="0" dirty="0">
                <a:ln>
                  <a:noFill/>
                </a:ln>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ser lido na sessão e depois publicado.</a:t>
            </a:r>
            <a:endParaRPr kumimoji="0" lang="pt-PT" altLang="pt-B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72191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Data 3"/>
          <p:cNvSpPr>
            <a:spLocks noGrp="1"/>
          </p:cNvSpPr>
          <p:nvPr>
            <p:ph type="dt" sz="half" idx="11"/>
          </p:nvPr>
        </p:nvSpPr>
        <p:spPr/>
        <p:txBody>
          <a:bodyPr/>
          <a:lstStyle/>
          <a:p>
            <a:pPr rtl="0"/>
            <a:fld id="{D94B1CDD-2F73-47CA-A551-F85B4E632EE9}" type="datetime4">
              <a:rPr lang="pt-BR" noProof="0" smtClean="0">
                <a:latin typeface="+mn-lt"/>
              </a:rPr>
              <a:t>20 de novembro de 2024</a:t>
            </a:fld>
            <a:endParaRPr lang="pt-BR" noProof="0">
              <a:latin typeface="+mn-lt"/>
            </a:endParaRPr>
          </a:p>
        </p:txBody>
      </p:sp>
      <p:sp>
        <p:nvSpPr>
          <p:cNvPr id="5" name="Espaço Reservado para Rodapé 4"/>
          <p:cNvSpPr>
            <a:spLocks noGrp="1"/>
          </p:cNvSpPr>
          <p:nvPr>
            <p:ph type="ftr" sz="quarter" idx="12"/>
          </p:nvPr>
        </p:nvSpPr>
        <p:spPr/>
        <p:txBody>
          <a:bodyPr/>
          <a:lstStyle/>
          <a:p>
            <a:pPr rtl="0"/>
            <a:r>
              <a:rPr lang="pt-BR" noProof="0"/>
              <a:t>Análise Anual</a:t>
            </a:r>
            <a:endParaRPr lang="pt-BR" b="0" noProof="0"/>
          </a:p>
        </p:txBody>
      </p:sp>
      <p:sp>
        <p:nvSpPr>
          <p:cNvPr id="6" name="Espaço Reservado para Número de Slide 5"/>
          <p:cNvSpPr>
            <a:spLocks noGrp="1"/>
          </p:cNvSpPr>
          <p:nvPr>
            <p:ph type="sldNum" sz="quarter" idx="13"/>
          </p:nvPr>
        </p:nvSpPr>
        <p:spPr/>
        <p:txBody>
          <a:bodyPr/>
          <a:lstStyle/>
          <a:p>
            <a:pPr rtl="0"/>
            <a:fld id="{294A09A9-5501-47C1-A89A-A340965A2BE2}" type="slidenum">
              <a:rPr lang="pt-BR" noProof="0" smtClean="0"/>
              <a:t>5</a:t>
            </a:fld>
            <a:endParaRPr lang="pt-BR" noProof="0">
              <a:latin typeface="+mn-lt"/>
            </a:endParaRPr>
          </a:p>
        </p:txBody>
      </p:sp>
      <p:sp>
        <p:nvSpPr>
          <p:cNvPr id="9" name="Título 8"/>
          <p:cNvSpPr>
            <a:spLocks noGrp="1"/>
          </p:cNvSpPr>
          <p:nvPr>
            <p:ph type="title"/>
          </p:nvPr>
        </p:nvSpPr>
        <p:spPr>
          <a:xfrm>
            <a:off x="940261" y="448236"/>
            <a:ext cx="10563481" cy="603630"/>
          </a:xfrm>
        </p:spPr>
        <p:txBody>
          <a:bodyPr rtlCol="0">
            <a:normAutofit/>
          </a:bodyPr>
          <a:lstStyle/>
          <a:p>
            <a:r>
              <a:rPr lang="pt-PT" sz="3000" b="0" dirty="0">
                <a:latin typeface="Times New Roman" panose="02020603050405020304" pitchFamily="18" charset="0"/>
                <a:cs typeface="Times New Roman" panose="02020603050405020304" pitchFamily="18" charset="0"/>
              </a:rPr>
              <a:t>CARTA DE PRINCÍPIOS</a:t>
            </a:r>
            <a:endParaRPr lang="pt-BR" sz="3000" b="0" i="0" dirty="0">
              <a:solidFill>
                <a:srgbClr val="182020"/>
              </a:solidFill>
              <a:effectLst/>
              <a:latin typeface="Times New Roman" panose="02020603050405020304" pitchFamily="18" charset="0"/>
              <a:cs typeface="Times New Roman" panose="02020603050405020304" pitchFamily="18" charset="0"/>
            </a:endParaRPr>
          </a:p>
        </p:txBody>
      </p:sp>
      <p:sp>
        <p:nvSpPr>
          <p:cNvPr id="10" name="Espaço Reservado para Texto 3"/>
          <p:cNvSpPr>
            <a:spLocks noGrp="1"/>
          </p:cNvSpPr>
          <p:nvPr/>
        </p:nvSpPr>
        <p:spPr>
          <a:xfrm>
            <a:off x="331694" y="1281953"/>
            <a:ext cx="11172048" cy="3614047"/>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PT" sz="2000" dirty="0">
                <a:latin typeface="Times New Roman" panose="02020603050405020304" pitchFamily="18" charset="0"/>
                <a:cs typeface="Times New Roman" panose="02020603050405020304" pitchFamily="18" charset="0"/>
              </a:rPr>
              <a:t>Durante o mandato, os vereadores devem empenhar esforços, capaci- dade e vontade política em suas ações legislativas.</a:t>
            </a:r>
          </a:p>
          <a:p>
            <a:endParaRPr lang="pt-BR" sz="2000" dirty="0">
              <a:latin typeface="Times New Roman" panose="02020603050405020304" pitchFamily="18" charset="0"/>
              <a:cs typeface="Times New Roman" panose="02020603050405020304" pitchFamily="18" charset="0"/>
            </a:endParaRPr>
          </a:p>
          <a:p>
            <a:r>
              <a:rPr lang="pt-PT" sz="2000" dirty="0">
                <a:latin typeface="Times New Roman" panose="02020603050405020304" pitchFamily="18" charset="0"/>
                <a:cs typeface="Times New Roman" panose="02020603050405020304" pitchFamily="18" charset="0"/>
              </a:rPr>
              <a:t>1º – Transformar a Câmara em instrumento de verdadeira e efetiva participação popular nas decisões sobre os problemas que afetam a vida no Município.</a:t>
            </a:r>
            <a:endParaRPr lang="pt-BR" sz="2000" dirty="0">
              <a:latin typeface="Times New Roman" panose="02020603050405020304" pitchFamily="18" charset="0"/>
              <a:cs typeface="Times New Roman" panose="02020603050405020304" pitchFamily="18" charset="0"/>
            </a:endParaRPr>
          </a:p>
          <a:p>
            <a:r>
              <a:rPr lang="pt-PT" sz="2000" dirty="0">
                <a:latin typeface="Times New Roman" panose="02020603050405020304" pitchFamily="18" charset="0"/>
                <a:cs typeface="Times New Roman" panose="02020603050405020304" pitchFamily="18" charset="0"/>
              </a:rPr>
              <a:t>2º – Dar transparência a todas as ações do Poder Legislativo, de forma plena, para formar e informar a consciência política dos munícipes.</a:t>
            </a:r>
            <a:endParaRPr lang="pt-BR" sz="2000" dirty="0">
              <a:latin typeface="Times New Roman" panose="02020603050405020304" pitchFamily="18" charset="0"/>
              <a:cs typeface="Times New Roman" panose="02020603050405020304" pitchFamily="18" charset="0"/>
            </a:endParaRPr>
          </a:p>
          <a:p>
            <a:r>
              <a:rPr lang="pt-PT" sz="2000" dirty="0">
                <a:latin typeface="Times New Roman" panose="02020603050405020304" pitchFamily="18" charset="0"/>
                <a:cs typeface="Times New Roman" panose="02020603050405020304" pitchFamily="18" charset="0"/>
              </a:rPr>
              <a:t>3º – Desenvolver estratégias visando a projeção do Poder Legislativo como um todo, para que seja respeitado e reconhecido diante dos ou- tros Poderes e da sociedade.</a:t>
            </a:r>
            <a:endParaRPr lang="pt-BR" sz="2000" dirty="0">
              <a:latin typeface="Times New Roman" panose="02020603050405020304" pitchFamily="18" charset="0"/>
              <a:cs typeface="Times New Roman" panose="02020603050405020304" pitchFamily="18" charset="0"/>
            </a:endParaRPr>
          </a:p>
          <a:p>
            <a:r>
              <a:rPr lang="pt-PT" sz="2000" dirty="0">
                <a:latin typeface="Times New Roman" panose="02020603050405020304" pitchFamily="18" charset="0"/>
                <a:cs typeface="Times New Roman" panose="02020603050405020304" pitchFamily="18" charset="0"/>
              </a:rPr>
              <a:t>4º – Reforçar a Câmara Municipal como referência de fiscalização e controle do Poder Executivo, especialmente para acompanhar a ela- boração e execução do Plano Plurianual, da Lei de Diretrizes Orçamentárias e do Orçamento Anual, além das demais matérias orçamentárias e tributárias.</a:t>
            </a:r>
            <a:endParaRPr lang="pt-BR" sz="2000" dirty="0">
              <a:latin typeface="Times New Roman" panose="02020603050405020304" pitchFamily="18" charset="0"/>
              <a:cs typeface="Times New Roman" panose="02020603050405020304" pitchFamily="18" charset="0"/>
            </a:endParaRPr>
          </a:p>
          <a:p>
            <a:pPr algn="just">
              <a:spcBef>
                <a:spcPts val="600"/>
              </a:spcBef>
              <a:spcAft>
                <a:spcPts val="0"/>
              </a:spcAft>
            </a:pPr>
            <a:r>
              <a:rPr lang="pt-BR" sz="2000" b="0" i="0" dirty="0">
                <a:solidFill>
                  <a:srgbClr val="212121"/>
                </a:solidFill>
                <a:effectLst/>
                <a:latin typeface="Times New Roman" panose="02020603050405020304" pitchFamily="18" charset="0"/>
                <a:cs typeface="Times New Roman" panose="02020603050405020304" pitchFamily="18" charset="0"/>
              </a:rPr>
              <a:t> </a:t>
            </a:r>
          </a:p>
          <a:p>
            <a:pPr algn="just" rtl="0"/>
            <a:endParaRPr lang="pt-BR" sz="2000" dirty="0">
              <a:latin typeface="Times New Roman" panose="02020603050405020304" pitchFamily="18" charset="0"/>
              <a:cs typeface="Times New Roman" panose="02020603050405020304" pitchFamily="18" charset="0"/>
            </a:endParaRPr>
          </a:p>
        </p:txBody>
      </p:sp>
      <p:sp>
        <p:nvSpPr>
          <p:cNvPr id="13" name="Espaço Reservado para Data 4"/>
          <p:cNvSpPr>
            <a:spLocks noGrp="1"/>
          </p:cNvSpPr>
          <p:nvPr/>
        </p:nvSpPr>
        <p:spPr>
          <a:xfrm>
            <a:off x="2992119" y="6332220"/>
            <a:ext cx="1728161" cy="247651"/>
          </a:xfrm>
          <a:prstGeom prst="rect">
            <a:avLst/>
          </a:prstGeom>
        </p:spPr>
        <p:txBody>
          <a:bodyPr vert="horz" lIns="0" tIns="0" rIns="0" bIns="0" rtlCol="0" anchor="t" anchorCtr="0"/>
          <a:lstStyle>
            <a:defPPr>
              <a:defRPr lang="en-US"/>
            </a:defPPr>
            <a:lvl1pPr marL="0" algn="l" defTabSz="914400" rtl="0" eaLnBrk="1" latinLnBrk="0" hangingPunct="1">
              <a:defRPr sz="1100" b="0" i="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54AD87D0-43C8-452B-B05F-ADF71ED0742B}" type="datetime4">
              <a:rPr lang="pt-BR" smtClean="0"/>
              <a:t>20 de novembro de 2024</a:t>
            </a:fld>
            <a:endParaRPr lang="pt-BR" dirty="0"/>
          </a:p>
        </p:txBody>
      </p:sp>
      <p:sp>
        <p:nvSpPr>
          <p:cNvPr id="17" name="Retângulo 16"/>
          <p:cNvSpPr/>
          <p:nvPr/>
        </p:nvSpPr>
        <p:spPr>
          <a:xfrm>
            <a:off x="1038873" y="1010959"/>
            <a:ext cx="2172145" cy="129600"/>
          </a:xfrm>
          <a:prstGeom prst="rect">
            <a:avLst/>
          </a:prstGeom>
          <a:solidFill>
            <a:srgbClr val="F7A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4" name="Imagem 23" descr="Desenho preto e branco&#10;&#10;Descrição gerada automaticamente com confiança mé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4004203" flipH="1">
            <a:off x="-349250" y="163249"/>
            <a:ext cx="2159000" cy="1341755"/>
          </a:xfrm>
          <a:prstGeom prst="rect">
            <a:avLst/>
          </a:prstGeom>
        </p:spPr>
      </p:pic>
      <p:sp>
        <p:nvSpPr>
          <p:cNvPr id="3" name="Espaço Reservado para Tabela 2">
            <a:extLst>
              <a:ext uri="{FF2B5EF4-FFF2-40B4-BE49-F238E27FC236}">
                <a16:creationId xmlns:a16="http://schemas.microsoft.com/office/drawing/2014/main" id="{ABA9E426-3E76-D479-C858-5C49D4FB3386}"/>
              </a:ext>
            </a:extLst>
          </p:cNvPr>
          <p:cNvSpPr>
            <a:spLocks noGrp="1"/>
          </p:cNvSpPr>
          <p:nvPr>
            <p:ph type="tbl" sz="quarter" idx="10"/>
          </p:nvPr>
        </p:nvSpPr>
        <p:spPr>
          <a:xfrm flipV="1">
            <a:off x="2585746" y="7628774"/>
            <a:ext cx="10287000" cy="387317"/>
          </a:xfrm>
        </p:spPr>
        <p:txBody>
          <a:bodyPr>
            <a:normAutofit fontScale="92500" lnSpcReduction="20000"/>
          </a:bodyPr>
          <a:lstStyle/>
          <a:p>
            <a:endParaRPr lang="pt-BR" dirty="0"/>
          </a:p>
        </p:txBody>
      </p:sp>
      <p:pic>
        <p:nvPicPr>
          <p:cNvPr id="7" name="Imagem 6" descr="Desenho preto e branco&#10;&#10;Descrição gerada automaticamente com confiança média">
            <a:extLst>
              <a:ext uri="{FF2B5EF4-FFF2-40B4-BE49-F238E27FC236}">
                <a16:creationId xmlns:a16="http://schemas.microsoft.com/office/drawing/2014/main" id="{2C254A0E-A953-6C43-B478-25B33A408F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424205" flipH="1">
            <a:off x="7115334" y="5448139"/>
            <a:ext cx="5688394" cy="353379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Data 3"/>
          <p:cNvSpPr>
            <a:spLocks noGrp="1"/>
          </p:cNvSpPr>
          <p:nvPr>
            <p:ph type="dt" sz="half" idx="11"/>
          </p:nvPr>
        </p:nvSpPr>
        <p:spPr/>
        <p:txBody>
          <a:bodyPr/>
          <a:lstStyle/>
          <a:p>
            <a:pPr rtl="0"/>
            <a:fld id="{D94B1CDD-2F73-47CA-A551-F85B4E632EE9}" type="datetime4">
              <a:rPr lang="pt-BR" noProof="0" smtClean="0">
                <a:latin typeface="+mn-lt"/>
              </a:rPr>
              <a:t>20 de novembro de 2024</a:t>
            </a:fld>
            <a:endParaRPr lang="pt-BR" noProof="0">
              <a:latin typeface="+mn-lt"/>
            </a:endParaRPr>
          </a:p>
        </p:txBody>
      </p:sp>
      <p:sp>
        <p:nvSpPr>
          <p:cNvPr id="5" name="Espaço Reservado para Rodapé 4"/>
          <p:cNvSpPr>
            <a:spLocks noGrp="1"/>
          </p:cNvSpPr>
          <p:nvPr>
            <p:ph type="ftr" sz="quarter" idx="12"/>
          </p:nvPr>
        </p:nvSpPr>
        <p:spPr/>
        <p:txBody>
          <a:bodyPr/>
          <a:lstStyle/>
          <a:p>
            <a:pPr rtl="0"/>
            <a:r>
              <a:rPr lang="pt-BR" noProof="0"/>
              <a:t>Análise Anual</a:t>
            </a:r>
            <a:endParaRPr lang="pt-BR" b="0" noProof="0"/>
          </a:p>
        </p:txBody>
      </p:sp>
      <p:sp>
        <p:nvSpPr>
          <p:cNvPr id="6" name="Espaço Reservado para Número de Slide 5"/>
          <p:cNvSpPr>
            <a:spLocks noGrp="1"/>
          </p:cNvSpPr>
          <p:nvPr>
            <p:ph type="sldNum" sz="quarter" idx="13"/>
          </p:nvPr>
        </p:nvSpPr>
        <p:spPr/>
        <p:txBody>
          <a:bodyPr/>
          <a:lstStyle/>
          <a:p>
            <a:pPr rtl="0"/>
            <a:fld id="{294A09A9-5501-47C1-A89A-A340965A2BE2}" type="slidenum">
              <a:rPr lang="pt-BR" noProof="0" smtClean="0"/>
              <a:t>6</a:t>
            </a:fld>
            <a:endParaRPr lang="pt-BR" noProof="0">
              <a:latin typeface="+mn-lt"/>
            </a:endParaRPr>
          </a:p>
        </p:txBody>
      </p:sp>
      <p:sp>
        <p:nvSpPr>
          <p:cNvPr id="9" name="Título 8"/>
          <p:cNvSpPr>
            <a:spLocks noGrp="1"/>
          </p:cNvSpPr>
          <p:nvPr>
            <p:ph type="title"/>
          </p:nvPr>
        </p:nvSpPr>
        <p:spPr>
          <a:xfrm>
            <a:off x="940261" y="834126"/>
            <a:ext cx="10539719" cy="610863"/>
          </a:xfrm>
        </p:spPr>
        <p:txBody>
          <a:bodyPr rtlCol="0">
            <a:normAutofit/>
          </a:bodyPr>
          <a:lstStyle/>
          <a:p>
            <a:r>
              <a:rPr lang="pt-PT" sz="3000" b="0" dirty="0">
                <a:latin typeface="Times New Roman" panose="02020603050405020304" pitchFamily="18" charset="0"/>
                <a:cs typeface="Times New Roman" panose="02020603050405020304" pitchFamily="18" charset="0"/>
              </a:rPr>
              <a:t>CARTA DE PRINCÍPIOS</a:t>
            </a:r>
            <a:endParaRPr lang="pt-BR" sz="3000" b="0" i="0" dirty="0">
              <a:solidFill>
                <a:srgbClr val="182020"/>
              </a:solidFill>
              <a:effectLst/>
              <a:latin typeface="Times New Roman" panose="02020603050405020304" pitchFamily="18" charset="0"/>
              <a:cs typeface="Times New Roman" panose="02020603050405020304" pitchFamily="18" charset="0"/>
            </a:endParaRPr>
          </a:p>
        </p:txBody>
      </p:sp>
      <p:sp>
        <p:nvSpPr>
          <p:cNvPr id="10" name="Espaço Reservado para Texto 3"/>
          <p:cNvSpPr>
            <a:spLocks noGrp="1"/>
          </p:cNvSpPr>
          <p:nvPr/>
        </p:nvSpPr>
        <p:spPr>
          <a:xfrm>
            <a:off x="940261" y="1942422"/>
            <a:ext cx="10785574" cy="2953578"/>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PT" sz="2000" dirty="0">
                <a:latin typeface="Times New Roman" panose="02020603050405020304" pitchFamily="18" charset="0"/>
                <a:cs typeface="Times New Roman" panose="02020603050405020304" pitchFamily="18" charset="0"/>
              </a:rPr>
              <a:t>5º – Incentivar o cidadão a apresentar ideias e propostas para a melhoria das leis por meio de audiências públicas e pela participação nas decisões das leis orçamentárias e do plano diretor.</a:t>
            </a:r>
            <a:endParaRPr lang="pt-BR" sz="2000" dirty="0">
              <a:latin typeface="Times New Roman" panose="02020603050405020304" pitchFamily="18" charset="0"/>
              <a:cs typeface="Times New Roman" panose="02020603050405020304" pitchFamily="18" charset="0"/>
            </a:endParaRPr>
          </a:p>
          <a:p>
            <a:r>
              <a:rPr lang="pt-PT" sz="2000" dirty="0">
                <a:latin typeface="Times New Roman" panose="02020603050405020304" pitchFamily="18" charset="0"/>
                <a:cs typeface="Times New Roman" panose="02020603050405020304" pitchFamily="18" charset="0"/>
              </a:rPr>
              <a:t>6º – Negar qualquer prática assistencialista e orientar as pessoas a buscarem o que necessitam, de acordo com os seus direitos legais, nos órgãos próprios.</a:t>
            </a:r>
            <a:endParaRPr lang="pt-BR" sz="2000" dirty="0">
              <a:latin typeface="Times New Roman" panose="02020603050405020304" pitchFamily="18" charset="0"/>
              <a:cs typeface="Times New Roman" panose="02020603050405020304" pitchFamily="18" charset="0"/>
            </a:endParaRPr>
          </a:p>
          <a:p>
            <a:r>
              <a:rPr lang="pt-PT" sz="2000" dirty="0">
                <a:latin typeface="Times New Roman" panose="02020603050405020304" pitchFamily="18" charset="0"/>
                <a:cs typeface="Times New Roman" panose="02020603050405020304" pitchFamily="18" charset="0"/>
              </a:rPr>
              <a:t>7º – Denunciar a má utilização do patrimônio público protegendo o</a:t>
            </a:r>
            <a:r>
              <a:rPr lang="pt-BR" sz="2000" dirty="0">
                <a:latin typeface="Times New Roman" panose="02020603050405020304" pitchFamily="18" charset="0"/>
                <a:cs typeface="Times New Roman" panose="02020603050405020304" pitchFamily="18" charset="0"/>
              </a:rPr>
              <a:t> </a:t>
            </a:r>
            <a:r>
              <a:rPr lang="pt-PT" sz="2000" dirty="0">
                <a:latin typeface="Times New Roman" panose="02020603050405020304" pitchFamily="18" charset="0"/>
                <a:cs typeface="Times New Roman" panose="02020603050405020304" pitchFamily="18" charset="0"/>
              </a:rPr>
              <a:t>bem comum.</a:t>
            </a:r>
            <a:endParaRPr lang="pt-BR" sz="2000" dirty="0">
              <a:latin typeface="Times New Roman" panose="02020603050405020304" pitchFamily="18" charset="0"/>
              <a:cs typeface="Times New Roman" panose="02020603050405020304" pitchFamily="18" charset="0"/>
            </a:endParaRPr>
          </a:p>
          <a:p>
            <a:r>
              <a:rPr lang="pt-PT" sz="2000" dirty="0">
                <a:latin typeface="Times New Roman" panose="02020603050405020304" pitchFamily="18" charset="0"/>
                <a:cs typeface="Times New Roman" panose="02020603050405020304" pitchFamily="18" charset="0"/>
              </a:rPr>
              <a:t>8º – Fomentar políticas públicas que privilegiem a pessoa e que adotem o desenvolvimento sustentável como contribição ao bem-estar dos servidores públicos e dos demais trabalhadores.</a:t>
            </a:r>
            <a:endParaRPr lang="pt-BR" sz="2000" dirty="0">
              <a:latin typeface="Times New Roman" panose="02020603050405020304" pitchFamily="18" charset="0"/>
              <a:cs typeface="Times New Roman" panose="02020603050405020304" pitchFamily="18" charset="0"/>
            </a:endParaRPr>
          </a:p>
          <a:p>
            <a:pPr algn="just" rtl="0"/>
            <a:endParaRPr lang="pt-BR" sz="2000" dirty="0">
              <a:latin typeface="Times New Roman" panose="02020603050405020304" pitchFamily="18" charset="0"/>
              <a:cs typeface="Times New Roman" panose="02020603050405020304" pitchFamily="18" charset="0"/>
            </a:endParaRPr>
          </a:p>
        </p:txBody>
      </p:sp>
      <p:sp>
        <p:nvSpPr>
          <p:cNvPr id="13" name="Espaço Reservado para Data 4"/>
          <p:cNvSpPr>
            <a:spLocks noGrp="1"/>
          </p:cNvSpPr>
          <p:nvPr/>
        </p:nvSpPr>
        <p:spPr>
          <a:xfrm>
            <a:off x="2992119" y="6332220"/>
            <a:ext cx="1728161" cy="247651"/>
          </a:xfrm>
          <a:prstGeom prst="rect">
            <a:avLst/>
          </a:prstGeom>
        </p:spPr>
        <p:txBody>
          <a:bodyPr vert="horz" lIns="0" tIns="0" rIns="0" bIns="0" rtlCol="0" anchor="t" anchorCtr="0"/>
          <a:lstStyle>
            <a:defPPr>
              <a:defRPr lang="en-US"/>
            </a:defPPr>
            <a:lvl1pPr marL="0" algn="l" defTabSz="914400" rtl="0" eaLnBrk="1" latinLnBrk="0" hangingPunct="1">
              <a:defRPr sz="1100" b="0" i="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54AD87D0-43C8-452B-B05F-ADF71ED0742B}" type="datetime4">
              <a:rPr lang="pt-BR" smtClean="0"/>
              <a:t>20 de novembro de 2024</a:t>
            </a:fld>
            <a:endParaRPr lang="pt-BR" dirty="0"/>
          </a:p>
        </p:txBody>
      </p:sp>
      <p:sp>
        <p:nvSpPr>
          <p:cNvPr id="17" name="Retângulo 16"/>
          <p:cNvSpPr/>
          <p:nvPr/>
        </p:nvSpPr>
        <p:spPr>
          <a:xfrm>
            <a:off x="940261" y="1651374"/>
            <a:ext cx="2172145" cy="129600"/>
          </a:xfrm>
          <a:prstGeom prst="rect">
            <a:avLst/>
          </a:prstGeom>
          <a:solidFill>
            <a:srgbClr val="F7A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4" name="Imagem 23" descr="Desenho preto e branco&#10;&#10;Descrição gerada automaticamente com confiança mé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4004203" flipH="1">
            <a:off x="-349250" y="163249"/>
            <a:ext cx="2159000" cy="1341755"/>
          </a:xfrm>
          <a:prstGeom prst="rect">
            <a:avLst/>
          </a:prstGeom>
        </p:spPr>
      </p:pic>
      <p:sp>
        <p:nvSpPr>
          <p:cNvPr id="3" name="Espaço Reservado para Tabela 2">
            <a:extLst>
              <a:ext uri="{FF2B5EF4-FFF2-40B4-BE49-F238E27FC236}">
                <a16:creationId xmlns:a16="http://schemas.microsoft.com/office/drawing/2014/main" id="{ABA9E426-3E76-D479-C858-5C49D4FB3386}"/>
              </a:ext>
            </a:extLst>
          </p:cNvPr>
          <p:cNvSpPr>
            <a:spLocks noGrp="1"/>
          </p:cNvSpPr>
          <p:nvPr>
            <p:ph type="tbl" sz="quarter" idx="10"/>
          </p:nvPr>
        </p:nvSpPr>
        <p:spPr>
          <a:xfrm flipV="1">
            <a:off x="2585746" y="7628774"/>
            <a:ext cx="10287000" cy="387317"/>
          </a:xfrm>
        </p:spPr>
        <p:txBody>
          <a:bodyPr>
            <a:normAutofit fontScale="92500" lnSpcReduction="20000"/>
          </a:bodyPr>
          <a:lstStyle/>
          <a:p>
            <a:endParaRPr lang="pt-BR" dirty="0"/>
          </a:p>
        </p:txBody>
      </p:sp>
      <p:pic>
        <p:nvPicPr>
          <p:cNvPr id="7" name="Imagem 6" descr="Desenho preto e branco&#10;&#10;Descrição gerada automaticamente com confiança média">
            <a:extLst>
              <a:ext uri="{FF2B5EF4-FFF2-40B4-BE49-F238E27FC236}">
                <a16:creationId xmlns:a16="http://schemas.microsoft.com/office/drawing/2014/main" id="{2C254A0E-A953-6C43-B478-25B33A408F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424205" flipH="1">
            <a:off x="7115334" y="5448139"/>
            <a:ext cx="5688394" cy="3533795"/>
          </a:xfrm>
          <a:prstGeom prst="rect">
            <a:avLst/>
          </a:prstGeom>
        </p:spPr>
      </p:pic>
    </p:spTree>
    <p:extLst>
      <p:ext uri="{BB962C8B-B14F-4D97-AF65-F5344CB8AC3E}">
        <p14:creationId xmlns:p14="http://schemas.microsoft.com/office/powerpoint/2010/main" val="2700442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Data 3"/>
          <p:cNvSpPr>
            <a:spLocks noGrp="1"/>
          </p:cNvSpPr>
          <p:nvPr>
            <p:ph type="dt" sz="half" idx="11"/>
          </p:nvPr>
        </p:nvSpPr>
        <p:spPr/>
        <p:txBody>
          <a:bodyPr/>
          <a:lstStyle/>
          <a:p>
            <a:pPr rtl="0"/>
            <a:fld id="{D94B1CDD-2F73-47CA-A551-F85B4E632EE9}" type="datetime4">
              <a:rPr lang="pt-BR" noProof="0" smtClean="0">
                <a:latin typeface="+mn-lt"/>
              </a:rPr>
              <a:t>20 de novembro de 2024</a:t>
            </a:fld>
            <a:endParaRPr lang="pt-BR" noProof="0">
              <a:latin typeface="+mn-lt"/>
            </a:endParaRPr>
          </a:p>
        </p:txBody>
      </p:sp>
      <p:sp>
        <p:nvSpPr>
          <p:cNvPr id="5" name="Espaço Reservado para Rodapé 4"/>
          <p:cNvSpPr>
            <a:spLocks noGrp="1"/>
          </p:cNvSpPr>
          <p:nvPr>
            <p:ph type="ftr" sz="quarter" idx="12"/>
          </p:nvPr>
        </p:nvSpPr>
        <p:spPr/>
        <p:txBody>
          <a:bodyPr/>
          <a:lstStyle/>
          <a:p>
            <a:pPr rtl="0"/>
            <a:r>
              <a:rPr lang="pt-BR" noProof="0"/>
              <a:t>Análise Anual</a:t>
            </a:r>
            <a:endParaRPr lang="pt-BR" b="0" noProof="0"/>
          </a:p>
        </p:txBody>
      </p:sp>
      <p:sp>
        <p:nvSpPr>
          <p:cNvPr id="6" name="Espaço Reservado para Número de Slide 5"/>
          <p:cNvSpPr>
            <a:spLocks noGrp="1"/>
          </p:cNvSpPr>
          <p:nvPr>
            <p:ph type="sldNum" sz="quarter" idx="13"/>
          </p:nvPr>
        </p:nvSpPr>
        <p:spPr/>
        <p:txBody>
          <a:bodyPr/>
          <a:lstStyle/>
          <a:p>
            <a:pPr rtl="0"/>
            <a:fld id="{294A09A9-5501-47C1-A89A-A340965A2BE2}" type="slidenum">
              <a:rPr lang="pt-BR" noProof="0" smtClean="0"/>
              <a:t>7</a:t>
            </a:fld>
            <a:endParaRPr lang="pt-BR" noProof="0">
              <a:latin typeface="+mn-lt"/>
            </a:endParaRPr>
          </a:p>
        </p:txBody>
      </p:sp>
      <p:sp>
        <p:nvSpPr>
          <p:cNvPr id="9" name="Título 8"/>
          <p:cNvSpPr>
            <a:spLocks noGrp="1"/>
          </p:cNvSpPr>
          <p:nvPr>
            <p:ph type="title"/>
          </p:nvPr>
        </p:nvSpPr>
        <p:spPr>
          <a:xfrm>
            <a:off x="964022" y="879063"/>
            <a:ext cx="10539719" cy="610863"/>
          </a:xfrm>
        </p:spPr>
        <p:txBody>
          <a:bodyPr rtlCol="0">
            <a:normAutofit/>
          </a:bodyPr>
          <a:lstStyle/>
          <a:p>
            <a:r>
              <a:rPr lang="pt-PT" sz="3000" b="0" dirty="0">
                <a:latin typeface="Times New Roman" panose="02020603050405020304" pitchFamily="18" charset="0"/>
                <a:cs typeface="Times New Roman" panose="02020603050405020304" pitchFamily="18" charset="0"/>
              </a:rPr>
              <a:t>CARTA DE PRINCÍPIOS</a:t>
            </a:r>
            <a:endParaRPr lang="pt-BR" sz="3000" b="0" i="0" dirty="0">
              <a:solidFill>
                <a:srgbClr val="182020"/>
              </a:solidFill>
              <a:effectLst/>
              <a:latin typeface="Times New Roman" panose="02020603050405020304" pitchFamily="18" charset="0"/>
              <a:cs typeface="Times New Roman" panose="02020603050405020304" pitchFamily="18" charset="0"/>
            </a:endParaRPr>
          </a:p>
        </p:txBody>
      </p:sp>
      <p:sp>
        <p:nvSpPr>
          <p:cNvPr id="10" name="Espaço Reservado para Texto 3"/>
          <p:cNvSpPr>
            <a:spLocks noGrp="1"/>
          </p:cNvSpPr>
          <p:nvPr/>
        </p:nvSpPr>
        <p:spPr>
          <a:xfrm>
            <a:off x="940261" y="1942422"/>
            <a:ext cx="10539719" cy="2795232"/>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pt-PT" sz="2000" dirty="0">
                <a:latin typeface="Times New Roman" panose="02020603050405020304" pitchFamily="18" charset="0"/>
                <a:cs typeface="Times New Roman" panose="02020603050405020304" pitchFamily="18" charset="0"/>
              </a:rPr>
              <a:t>9º – Dar preferência às principais demandas da população, tais como:</a:t>
            </a:r>
            <a:endParaRPr lang="pt-BR" sz="2000" dirty="0">
              <a:latin typeface="Times New Roman" panose="02020603050405020304" pitchFamily="18" charset="0"/>
              <a:cs typeface="Times New Roman" panose="02020603050405020304" pitchFamily="18" charset="0"/>
            </a:endParaRPr>
          </a:p>
          <a:p>
            <a:pPr algn="just"/>
            <a:r>
              <a:rPr lang="pt-PT" sz="2000" b="1" dirty="0">
                <a:latin typeface="Times New Roman" panose="02020603050405020304" pitchFamily="18" charset="0"/>
                <a:cs typeface="Times New Roman" panose="02020603050405020304" pitchFamily="18" charset="0"/>
              </a:rPr>
              <a:t>educação, saúde, segurança, habitação e transporte, dentre outras. </a:t>
            </a:r>
          </a:p>
          <a:p>
            <a:pPr algn="just"/>
            <a:r>
              <a:rPr lang="pt-PT" sz="2000" dirty="0">
                <a:latin typeface="Times New Roman" panose="02020603050405020304" pitchFamily="18" charset="0"/>
                <a:cs typeface="Times New Roman" panose="02020603050405020304" pitchFamily="18" charset="0"/>
              </a:rPr>
              <a:t>10º – Monitorar a indicação para cargos comissionados nos Poderes Executivo e Legislativo, com a devida observância dos critérios éticos e técnicos erradicando o nepotismo, ou favorecimento político.</a:t>
            </a:r>
            <a:endParaRPr lang="pt-BR" sz="2000" dirty="0">
              <a:latin typeface="Times New Roman" panose="02020603050405020304" pitchFamily="18" charset="0"/>
              <a:cs typeface="Times New Roman" panose="02020603050405020304" pitchFamily="18" charset="0"/>
            </a:endParaRPr>
          </a:p>
          <a:p>
            <a:pPr algn="just"/>
            <a:r>
              <a:rPr lang="pt-PT" sz="2000" dirty="0">
                <a:latin typeface="Times New Roman" panose="02020603050405020304" pitchFamily="18" charset="0"/>
                <a:cs typeface="Times New Roman" panose="02020603050405020304" pitchFamily="18" charset="0"/>
              </a:rPr>
              <a:t>11º - Estabelecer o combate rigoroso a qualquer tipo de corrupção, no exercício da tolerância zero, aproximando os órgãos de controle das contas públicas e estimulando a transparência na vereança e na administração pública em geral.</a:t>
            </a:r>
            <a:endParaRPr lang="pt-BR" sz="2000" dirty="0">
              <a:latin typeface="Times New Roman" panose="02020603050405020304" pitchFamily="18" charset="0"/>
              <a:cs typeface="Times New Roman" panose="02020603050405020304" pitchFamily="18" charset="0"/>
            </a:endParaRPr>
          </a:p>
          <a:p>
            <a:pPr algn="just">
              <a:spcBef>
                <a:spcPts val="600"/>
              </a:spcBef>
              <a:spcAft>
                <a:spcPts val="0"/>
              </a:spcAft>
            </a:pPr>
            <a:r>
              <a:rPr lang="pt-BR" sz="2000" b="0" i="0" dirty="0">
                <a:solidFill>
                  <a:srgbClr val="212121"/>
                </a:solidFill>
                <a:effectLst/>
                <a:latin typeface="Times New Roman" panose="02020603050405020304" pitchFamily="18" charset="0"/>
                <a:cs typeface="Times New Roman" panose="02020603050405020304" pitchFamily="18" charset="0"/>
              </a:rPr>
              <a:t> </a:t>
            </a:r>
          </a:p>
          <a:p>
            <a:pPr algn="just" rtl="0"/>
            <a:endParaRPr lang="pt-BR" sz="2000" dirty="0">
              <a:latin typeface="Times New Roman" panose="02020603050405020304" pitchFamily="18" charset="0"/>
              <a:cs typeface="Times New Roman" panose="02020603050405020304" pitchFamily="18" charset="0"/>
            </a:endParaRPr>
          </a:p>
        </p:txBody>
      </p:sp>
      <p:sp>
        <p:nvSpPr>
          <p:cNvPr id="13" name="Espaço Reservado para Data 4"/>
          <p:cNvSpPr>
            <a:spLocks noGrp="1"/>
          </p:cNvSpPr>
          <p:nvPr/>
        </p:nvSpPr>
        <p:spPr>
          <a:xfrm>
            <a:off x="2992119" y="6332220"/>
            <a:ext cx="1728161" cy="247651"/>
          </a:xfrm>
          <a:prstGeom prst="rect">
            <a:avLst/>
          </a:prstGeom>
        </p:spPr>
        <p:txBody>
          <a:bodyPr vert="horz" lIns="0" tIns="0" rIns="0" bIns="0" rtlCol="0" anchor="t" anchorCtr="0"/>
          <a:lstStyle>
            <a:defPPr>
              <a:defRPr lang="en-US"/>
            </a:defPPr>
            <a:lvl1pPr marL="0" algn="l" defTabSz="914400" rtl="0" eaLnBrk="1" latinLnBrk="0" hangingPunct="1">
              <a:defRPr sz="1100" b="0" i="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54AD87D0-43C8-452B-B05F-ADF71ED0742B}" type="datetime4">
              <a:rPr lang="pt-BR" smtClean="0"/>
              <a:t>20 de novembro de 2024</a:t>
            </a:fld>
            <a:endParaRPr lang="pt-BR" dirty="0"/>
          </a:p>
        </p:txBody>
      </p:sp>
      <p:sp>
        <p:nvSpPr>
          <p:cNvPr id="17" name="Retângulo 16"/>
          <p:cNvSpPr/>
          <p:nvPr/>
        </p:nvSpPr>
        <p:spPr>
          <a:xfrm>
            <a:off x="940261" y="1651374"/>
            <a:ext cx="2172145" cy="129600"/>
          </a:xfrm>
          <a:prstGeom prst="rect">
            <a:avLst/>
          </a:prstGeom>
          <a:solidFill>
            <a:srgbClr val="F7A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4" name="Imagem 23" descr="Desenho preto e branco&#10;&#10;Descrição gerada automaticamente com confiança mé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4004203" flipH="1">
            <a:off x="-349250" y="163249"/>
            <a:ext cx="2159000" cy="1341755"/>
          </a:xfrm>
          <a:prstGeom prst="rect">
            <a:avLst/>
          </a:prstGeom>
        </p:spPr>
      </p:pic>
      <p:sp>
        <p:nvSpPr>
          <p:cNvPr id="3" name="Espaço Reservado para Tabela 2">
            <a:extLst>
              <a:ext uri="{FF2B5EF4-FFF2-40B4-BE49-F238E27FC236}">
                <a16:creationId xmlns:a16="http://schemas.microsoft.com/office/drawing/2014/main" id="{ABA9E426-3E76-D479-C858-5C49D4FB3386}"/>
              </a:ext>
            </a:extLst>
          </p:cNvPr>
          <p:cNvSpPr>
            <a:spLocks noGrp="1"/>
          </p:cNvSpPr>
          <p:nvPr>
            <p:ph type="tbl" sz="quarter" idx="10"/>
          </p:nvPr>
        </p:nvSpPr>
        <p:spPr>
          <a:xfrm flipV="1">
            <a:off x="2585746" y="7628774"/>
            <a:ext cx="10287000" cy="387317"/>
          </a:xfrm>
        </p:spPr>
        <p:txBody>
          <a:bodyPr>
            <a:normAutofit fontScale="92500" lnSpcReduction="20000"/>
          </a:bodyPr>
          <a:lstStyle/>
          <a:p>
            <a:endParaRPr lang="pt-BR" dirty="0"/>
          </a:p>
        </p:txBody>
      </p:sp>
      <p:pic>
        <p:nvPicPr>
          <p:cNvPr id="7" name="Imagem 6" descr="Desenho preto e branco&#10;&#10;Descrição gerada automaticamente com confiança média">
            <a:extLst>
              <a:ext uri="{FF2B5EF4-FFF2-40B4-BE49-F238E27FC236}">
                <a16:creationId xmlns:a16="http://schemas.microsoft.com/office/drawing/2014/main" id="{2C254A0E-A953-6C43-B478-25B33A408F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424205" flipH="1">
            <a:off x="7115334" y="5448139"/>
            <a:ext cx="5688394" cy="3533795"/>
          </a:xfrm>
          <a:prstGeom prst="rect">
            <a:avLst/>
          </a:prstGeom>
        </p:spPr>
      </p:pic>
    </p:spTree>
    <p:extLst>
      <p:ext uri="{BB962C8B-B14F-4D97-AF65-F5344CB8AC3E}">
        <p14:creationId xmlns:p14="http://schemas.microsoft.com/office/powerpoint/2010/main" val="2483458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ECEA39-3DD3-DAD9-3803-550FE7718267}"/>
            </a:ext>
          </a:extLst>
        </p:cNvPr>
        <p:cNvGrpSpPr/>
        <p:nvPr/>
      </p:nvGrpSpPr>
      <p:grpSpPr>
        <a:xfrm>
          <a:off x="0" y="0"/>
          <a:ext cx="0" cy="0"/>
          <a:chOff x="0" y="0"/>
          <a:chExt cx="0" cy="0"/>
        </a:xfrm>
      </p:grpSpPr>
      <p:sp>
        <p:nvSpPr>
          <p:cNvPr id="4" name="Espaço Reservado para Data 3">
            <a:extLst>
              <a:ext uri="{FF2B5EF4-FFF2-40B4-BE49-F238E27FC236}">
                <a16:creationId xmlns:a16="http://schemas.microsoft.com/office/drawing/2014/main" id="{E1AD4CA6-AE3A-F322-01F6-477A71D2B3F2}"/>
              </a:ext>
            </a:extLst>
          </p:cNvPr>
          <p:cNvSpPr>
            <a:spLocks noGrp="1"/>
          </p:cNvSpPr>
          <p:nvPr>
            <p:ph type="dt" sz="half" idx="11"/>
          </p:nvPr>
        </p:nvSpPr>
        <p:spPr/>
        <p:txBody>
          <a:bodyPr/>
          <a:lstStyle/>
          <a:p>
            <a:pPr rtl="0"/>
            <a:fld id="{D94B1CDD-2F73-47CA-A551-F85B4E632EE9}" type="datetime4">
              <a:rPr lang="pt-BR" noProof="0" smtClean="0">
                <a:latin typeface="+mn-lt"/>
              </a:rPr>
              <a:t>20 de novembro de 2024</a:t>
            </a:fld>
            <a:endParaRPr lang="pt-BR" noProof="0">
              <a:latin typeface="+mn-lt"/>
            </a:endParaRPr>
          </a:p>
        </p:txBody>
      </p:sp>
      <p:sp>
        <p:nvSpPr>
          <p:cNvPr id="5" name="Espaço Reservado para Rodapé 4">
            <a:extLst>
              <a:ext uri="{FF2B5EF4-FFF2-40B4-BE49-F238E27FC236}">
                <a16:creationId xmlns:a16="http://schemas.microsoft.com/office/drawing/2014/main" id="{C365F506-E2C2-27F9-A94C-5EC2BD59F68B}"/>
              </a:ext>
            </a:extLst>
          </p:cNvPr>
          <p:cNvSpPr>
            <a:spLocks noGrp="1"/>
          </p:cNvSpPr>
          <p:nvPr>
            <p:ph type="ftr" sz="quarter" idx="12"/>
          </p:nvPr>
        </p:nvSpPr>
        <p:spPr/>
        <p:txBody>
          <a:bodyPr/>
          <a:lstStyle/>
          <a:p>
            <a:pPr rtl="0"/>
            <a:r>
              <a:rPr lang="pt-BR" noProof="0"/>
              <a:t>Análise Anual</a:t>
            </a:r>
            <a:endParaRPr lang="pt-BR" b="0" noProof="0"/>
          </a:p>
        </p:txBody>
      </p:sp>
      <p:sp>
        <p:nvSpPr>
          <p:cNvPr id="6" name="Espaço Reservado para Número de Slide 5">
            <a:extLst>
              <a:ext uri="{FF2B5EF4-FFF2-40B4-BE49-F238E27FC236}">
                <a16:creationId xmlns:a16="http://schemas.microsoft.com/office/drawing/2014/main" id="{C1EFD0E9-DDFC-A01C-F175-86D4C7A00E21}"/>
              </a:ext>
            </a:extLst>
          </p:cNvPr>
          <p:cNvSpPr>
            <a:spLocks noGrp="1"/>
          </p:cNvSpPr>
          <p:nvPr>
            <p:ph type="sldNum" sz="quarter" idx="13"/>
          </p:nvPr>
        </p:nvSpPr>
        <p:spPr/>
        <p:txBody>
          <a:bodyPr/>
          <a:lstStyle/>
          <a:p>
            <a:pPr rtl="0"/>
            <a:fld id="{294A09A9-5501-47C1-A89A-A340965A2BE2}" type="slidenum">
              <a:rPr lang="pt-BR" noProof="0" smtClean="0"/>
              <a:t>8</a:t>
            </a:fld>
            <a:endParaRPr lang="pt-BR" noProof="0">
              <a:latin typeface="+mn-lt"/>
            </a:endParaRPr>
          </a:p>
        </p:txBody>
      </p:sp>
      <p:sp>
        <p:nvSpPr>
          <p:cNvPr id="9" name="Título 8">
            <a:extLst>
              <a:ext uri="{FF2B5EF4-FFF2-40B4-BE49-F238E27FC236}">
                <a16:creationId xmlns:a16="http://schemas.microsoft.com/office/drawing/2014/main" id="{91C322F0-D99C-6021-1A5B-87511D2B6156}"/>
              </a:ext>
            </a:extLst>
          </p:cNvPr>
          <p:cNvSpPr>
            <a:spLocks noGrp="1"/>
          </p:cNvSpPr>
          <p:nvPr>
            <p:ph type="title"/>
          </p:nvPr>
        </p:nvSpPr>
        <p:spPr>
          <a:xfrm>
            <a:off x="952501" y="-334297"/>
            <a:ext cx="10542177" cy="1514430"/>
          </a:xfrm>
        </p:spPr>
        <p:txBody>
          <a:bodyPr rtlCol="0">
            <a:normAutofit/>
          </a:bodyPr>
          <a:lstStyle/>
          <a:p>
            <a:r>
              <a:rPr lang="pt-PT" sz="3000" b="0" dirty="0">
                <a:latin typeface="Times New Roman" panose="02020603050405020304" pitchFamily="18" charset="0"/>
                <a:cs typeface="Times New Roman" panose="02020603050405020304" pitchFamily="18" charset="0"/>
              </a:rPr>
              <a:t>O QUE É O PODER LEGISLATIVO?</a:t>
            </a:r>
            <a:endParaRPr lang="pt-BR" sz="3000" b="0" i="0" dirty="0">
              <a:solidFill>
                <a:srgbClr val="182020"/>
              </a:solidFill>
              <a:effectLst/>
              <a:latin typeface="Times New Roman" panose="02020603050405020304" pitchFamily="18" charset="0"/>
              <a:cs typeface="Times New Roman" panose="02020603050405020304" pitchFamily="18" charset="0"/>
            </a:endParaRPr>
          </a:p>
        </p:txBody>
      </p:sp>
      <p:sp>
        <p:nvSpPr>
          <p:cNvPr id="10" name="Espaço Reservado para Texto 3">
            <a:extLst>
              <a:ext uri="{FF2B5EF4-FFF2-40B4-BE49-F238E27FC236}">
                <a16:creationId xmlns:a16="http://schemas.microsoft.com/office/drawing/2014/main" id="{51ACBA94-6467-8CBE-2FFD-EF8FD92F2A6D}"/>
              </a:ext>
            </a:extLst>
          </p:cNvPr>
          <p:cNvSpPr>
            <a:spLocks noGrp="1"/>
          </p:cNvSpPr>
          <p:nvPr/>
        </p:nvSpPr>
        <p:spPr>
          <a:xfrm>
            <a:off x="952501" y="1261320"/>
            <a:ext cx="10491318" cy="4440228"/>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pt-PT" sz="2000" dirty="0">
                <a:latin typeface="Times New Roman" panose="02020603050405020304" pitchFamily="18" charset="0"/>
                <a:cs typeface="Times New Roman" panose="02020603050405020304" pitchFamily="18" charset="0"/>
              </a:rPr>
              <a:t>Poder independente dotado de estrutura para o exercício de funções constitucionais e legais para propor e aprovar leis, ficalizar sua aplicação e participar da administração pública municipal.</a:t>
            </a:r>
            <a:endParaRPr lang="pt-BR" sz="2000" dirty="0">
              <a:latin typeface="Times New Roman" panose="02020603050405020304" pitchFamily="18" charset="0"/>
              <a:cs typeface="Times New Roman" panose="02020603050405020304" pitchFamily="18" charset="0"/>
            </a:endParaRPr>
          </a:p>
          <a:p>
            <a:pPr algn="just"/>
            <a:r>
              <a:rPr lang="pt-PT" sz="2000" dirty="0">
                <a:latin typeface="Times New Roman" panose="02020603050405020304" pitchFamily="18" charset="0"/>
                <a:cs typeface="Times New Roman" panose="02020603050405020304" pitchFamily="18" charset="0"/>
              </a:rPr>
              <a:t>Em cada ente federado há uma estrutura do Poder Legislativo, por exemplo:</a:t>
            </a:r>
            <a:endParaRPr lang="pt-BR" sz="2000" dirty="0">
              <a:latin typeface="Times New Roman" panose="02020603050405020304" pitchFamily="18" charset="0"/>
              <a:cs typeface="Times New Roman" panose="02020603050405020304" pitchFamily="18" charset="0"/>
            </a:endParaRPr>
          </a:p>
          <a:p>
            <a:pPr algn="just"/>
            <a:r>
              <a:rPr lang="pt-PT" sz="2500" b="1" dirty="0">
                <a:latin typeface="Times New Roman" panose="02020603050405020304" pitchFamily="18" charset="0"/>
                <a:cs typeface="Times New Roman" panose="02020603050405020304" pitchFamily="18" charset="0"/>
              </a:rPr>
              <a:t>União </a:t>
            </a:r>
            <a:r>
              <a:rPr lang="pt-PT" sz="2500" dirty="0">
                <a:latin typeface="Times New Roman" panose="02020603050405020304" pitchFamily="18" charset="0"/>
                <a:cs typeface="Times New Roman" panose="02020603050405020304" pitchFamily="18" charset="0"/>
              </a:rPr>
              <a:t>– Formada pelo Congresso Nacional com as duas Casas de Leis (Câmara dos Deputados e Senado Federal), compondo-se de 513 de- putados federais e 81 senadores da República, respectivamente.</a:t>
            </a:r>
            <a:endParaRPr lang="pt-BR" sz="2500" dirty="0">
              <a:latin typeface="Times New Roman" panose="02020603050405020304" pitchFamily="18" charset="0"/>
              <a:cs typeface="Times New Roman" panose="02020603050405020304" pitchFamily="18" charset="0"/>
            </a:endParaRPr>
          </a:p>
          <a:p>
            <a:pPr algn="just"/>
            <a:r>
              <a:rPr lang="pt-PT" sz="2500" b="1" dirty="0">
                <a:latin typeface="Times New Roman" panose="02020603050405020304" pitchFamily="18" charset="0"/>
                <a:cs typeface="Times New Roman" panose="02020603050405020304" pitchFamily="18" charset="0"/>
              </a:rPr>
              <a:t>Estados </a:t>
            </a:r>
            <a:r>
              <a:rPr lang="pt-PT" sz="2500" dirty="0">
                <a:latin typeface="Times New Roman" panose="02020603050405020304" pitchFamily="18" charset="0"/>
                <a:cs typeface="Times New Roman" panose="02020603050405020304" pitchFamily="18" charset="0"/>
              </a:rPr>
              <a:t>– Formado pelas Assembleias Legislativas e seus deputados estaduais.</a:t>
            </a:r>
            <a:endParaRPr lang="pt-BR" sz="2500" dirty="0">
              <a:latin typeface="Times New Roman" panose="02020603050405020304" pitchFamily="18" charset="0"/>
              <a:cs typeface="Times New Roman" panose="02020603050405020304" pitchFamily="18" charset="0"/>
            </a:endParaRPr>
          </a:p>
          <a:p>
            <a:pPr algn="just"/>
            <a:r>
              <a:rPr lang="pt-PT" sz="2500" b="1" dirty="0">
                <a:latin typeface="Times New Roman" panose="02020603050405020304" pitchFamily="18" charset="0"/>
                <a:cs typeface="Times New Roman" panose="02020603050405020304" pitchFamily="18" charset="0"/>
              </a:rPr>
              <a:t>Distrito Federal </a:t>
            </a:r>
            <a:r>
              <a:rPr lang="pt-PT" sz="2500" dirty="0">
                <a:latin typeface="Times New Roman" panose="02020603050405020304" pitchFamily="18" charset="0"/>
                <a:cs typeface="Times New Roman" panose="02020603050405020304" pitchFamily="18" charset="0"/>
              </a:rPr>
              <a:t>– Formado pela Câmara Legislativa do Distrito Fede- ral e seus deputados distritais.</a:t>
            </a:r>
            <a:endParaRPr lang="pt-BR" sz="2500" dirty="0">
              <a:latin typeface="Times New Roman" panose="02020603050405020304" pitchFamily="18" charset="0"/>
              <a:cs typeface="Times New Roman" panose="02020603050405020304" pitchFamily="18" charset="0"/>
            </a:endParaRPr>
          </a:p>
          <a:p>
            <a:r>
              <a:rPr lang="pt-PT" sz="2500" b="1" dirty="0">
                <a:latin typeface="Times New Roman" panose="02020603050405020304" pitchFamily="18" charset="0"/>
                <a:cs typeface="Times New Roman" panose="02020603050405020304" pitchFamily="18" charset="0"/>
              </a:rPr>
              <a:t>Municípios </a:t>
            </a:r>
            <a:r>
              <a:rPr lang="pt-PT" sz="2500" dirty="0">
                <a:latin typeface="Times New Roman" panose="02020603050405020304" pitchFamily="18" charset="0"/>
                <a:cs typeface="Times New Roman" panose="02020603050405020304" pitchFamily="18" charset="0"/>
              </a:rPr>
              <a:t>– Formados pelas Câmaras Municipais compostas pelos vereadores.</a:t>
            </a:r>
            <a:endParaRPr lang="pt-BR" sz="2500" dirty="0">
              <a:latin typeface="Times New Roman" panose="02020603050405020304" pitchFamily="18" charset="0"/>
              <a:cs typeface="Times New Roman" panose="02020603050405020304" pitchFamily="18" charset="0"/>
            </a:endParaRPr>
          </a:p>
          <a:p>
            <a:pPr algn="just">
              <a:spcBef>
                <a:spcPts val="600"/>
              </a:spcBef>
              <a:spcAft>
                <a:spcPts val="0"/>
              </a:spcAft>
            </a:pPr>
            <a:r>
              <a:rPr lang="pt-BR" sz="2500" b="0" i="0" dirty="0">
                <a:solidFill>
                  <a:srgbClr val="212121"/>
                </a:solidFill>
                <a:effectLst/>
                <a:latin typeface="Times New Roman" panose="02020603050405020304" pitchFamily="18" charset="0"/>
                <a:cs typeface="Times New Roman" panose="02020603050405020304" pitchFamily="18" charset="0"/>
              </a:rPr>
              <a:t> </a:t>
            </a:r>
          </a:p>
          <a:p>
            <a:pPr algn="just" rtl="0"/>
            <a:endParaRPr lang="pt-BR" sz="2500" dirty="0">
              <a:latin typeface="Times New Roman" panose="02020603050405020304" pitchFamily="18" charset="0"/>
              <a:cs typeface="Times New Roman" panose="02020603050405020304" pitchFamily="18" charset="0"/>
            </a:endParaRPr>
          </a:p>
        </p:txBody>
      </p:sp>
      <p:sp>
        <p:nvSpPr>
          <p:cNvPr id="13" name="Espaço Reservado para Data 4">
            <a:extLst>
              <a:ext uri="{FF2B5EF4-FFF2-40B4-BE49-F238E27FC236}">
                <a16:creationId xmlns:a16="http://schemas.microsoft.com/office/drawing/2014/main" id="{C0A05CCD-364D-E32E-366A-8604CDDEFB6B}"/>
              </a:ext>
            </a:extLst>
          </p:cNvPr>
          <p:cNvSpPr>
            <a:spLocks noGrp="1"/>
          </p:cNvSpPr>
          <p:nvPr/>
        </p:nvSpPr>
        <p:spPr>
          <a:xfrm>
            <a:off x="2992119" y="6332220"/>
            <a:ext cx="1728161" cy="247651"/>
          </a:xfrm>
          <a:prstGeom prst="rect">
            <a:avLst/>
          </a:prstGeom>
        </p:spPr>
        <p:txBody>
          <a:bodyPr vert="horz" lIns="0" tIns="0" rIns="0" bIns="0" rtlCol="0" anchor="t" anchorCtr="0"/>
          <a:lstStyle>
            <a:defPPr>
              <a:defRPr lang="en-US"/>
            </a:defPPr>
            <a:lvl1pPr marL="0" algn="l" defTabSz="914400" rtl="0" eaLnBrk="1" latinLnBrk="0" hangingPunct="1">
              <a:defRPr sz="1100" b="0" i="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54AD87D0-43C8-452B-B05F-ADF71ED0742B}" type="datetime4">
              <a:rPr lang="pt-BR" smtClean="0"/>
              <a:t>20 de novembro de 2024</a:t>
            </a:fld>
            <a:endParaRPr lang="pt-BR" dirty="0"/>
          </a:p>
        </p:txBody>
      </p:sp>
      <p:pic>
        <p:nvPicPr>
          <p:cNvPr id="24" name="Imagem 23" descr="Desenho preto e branco&#10;&#10;Descrição gerada automaticamente com confiança média">
            <a:extLst>
              <a:ext uri="{FF2B5EF4-FFF2-40B4-BE49-F238E27FC236}">
                <a16:creationId xmlns:a16="http://schemas.microsoft.com/office/drawing/2014/main" id="{4F419104-2E4F-C9CD-08AA-A40444ECF9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4004203" flipH="1">
            <a:off x="-382179" y="342654"/>
            <a:ext cx="2159000" cy="1341755"/>
          </a:xfrm>
          <a:prstGeom prst="rect">
            <a:avLst/>
          </a:prstGeom>
        </p:spPr>
      </p:pic>
      <p:sp>
        <p:nvSpPr>
          <p:cNvPr id="3" name="Espaço Reservado para Tabela 2">
            <a:extLst>
              <a:ext uri="{FF2B5EF4-FFF2-40B4-BE49-F238E27FC236}">
                <a16:creationId xmlns:a16="http://schemas.microsoft.com/office/drawing/2014/main" id="{A877AB73-D76E-AB40-274D-5FA521FD9D59}"/>
              </a:ext>
            </a:extLst>
          </p:cNvPr>
          <p:cNvSpPr>
            <a:spLocks noGrp="1"/>
          </p:cNvSpPr>
          <p:nvPr>
            <p:ph type="tbl" sz="quarter" idx="10"/>
          </p:nvPr>
        </p:nvSpPr>
        <p:spPr>
          <a:xfrm flipV="1">
            <a:off x="2585746" y="7628774"/>
            <a:ext cx="10287000" cy="387317"/>
          </a:xfrm>
        </p:spPr>
        <p:txBody>
          <a:bodyPr>
            <a:normAutofit fontScale="92500" lnSpcReduction="20000"/>
          </a:bodyPr>
          <a:lstStyle/>
          <a:p>
            <a:endParaRPr lang="pt-BR" dirty="0"/>
          </a:p>
        </p:txBody>
      </p:sp>
      <p:pic>
        <p:nvPicPr>
          <p:cNvPr id="7" name="Imagem 6" descr="Desenho preto e branco&#10;&#10;Descrição gerada automaticamente com confiança média">
            <a:extLst>
              <a:ext uri="{FF2B5EF4-FFF2-40B4-BE49-F238E27FC236}">
                <a16:creationId xmlns:a16="http://schemas.microsoft.com/office/drawing/2014/main" id="{806B35DF-28D5-0C9E-DBDD-4289C95602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424205" flipH="1">
            <a:off x="7334224" y="5491811"/>
            <a:ext cx="5688394" cy="3533795"/>
          </a:xfrm>
          <a:prstGeom prst="rect">
            <a:avLst/>
          </a:prstGeom>
        </p:spPr>
      </p:pic>
      <p:sp>
        <p:nvSpPr>
          <p:cNvPr id="2" name="Rectangle 2">
            <a:extLst>
              <a:ext uri="{FF2B5EF4-FFF2-40B4-BE49-F238E27FC236}">
                <a16:creationId xmlns:a16="http://schemas.microsoft.com/office/drawing/2014/main" id="{CF9A34E9-DC25-4C8C-8F22-CAF85F2940B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06215" tIns="88872" rIns="3226371" bIns="0" numCol="1" anchor="ctr" anchorCtr="0" compatLnSpc="1">
            <a:prstTxWarp prst="textNoShape">
              <a:avLst/>
            </a:prstTxWarp>
            <a:spAutoFit/>
          </a:bodyPr>
          <a:lstStyle/>
          <a:p>
            <a:endParaRPr lang="pt-BR"/>
          </a:p>
        </p:txBody>
      </p:sp>
      <p:pic>
        <p:nvPicPr>
          <p:cNvPr id="2049" name="image8.png">
            <a:extLst>
              <a:ext uri="{FF2B5EF4-FFF2-40B4-BE49-F238E27FC236}">
                <a16:creationId xmlns:a16="http://schemas.microsoft.com/office/drawing/2014/main" id="{81F72ED8-3B21-42CA-8FD2-AC990239C0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63563" y="238362"/>
            <a:ext cx="1713305" cy="151922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a:extLst>
              <a:ext uri="{FF2B5EF4-FFF2-40B4-BE49-F238E27FC236}">
                <a16:creationId xmlns:a16="http://schemas.microsoft.com/office/drawing/2014/main" id="{2199230C-76F0-419B-9B79-2E055C97824C}"/>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pt-PT" altLang="pt-BR" sz="1200" b="1" i="0" u="none" strike="noStrike" cap="none" normalizeH="0" baseline="0">
                <a:ln>
                  <a:noFill/>
                </a:ln>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O QUE É O PODER LEGISLATIVO?</a:t>
            </a:r>
            <a:endParaRPr kumimoji="0" lang="pt-PT" altLang="pt-BR" sz="1200" b="1" i="0" u="none" strike="noStrike" cap="none" normalizeH="0" baseline="0">
              <a:ln>
                <a:noFill/>
              </a:ln>
              <a:solidFill>
                <a:schemeClr val="tx1"/>
              </a:solidFill>
              <a:effectLst/>
              <a:ea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PT" altLang="pt-B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94570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0E57F-D8A8-BEC5-E4F2-AC17D1CB7B4E}"/>
            </a:ext>
          </a:extLst>
        </p:cNvPr>
        <p:cNvGrpSpPr/>
        <p:nvPr/>
      </p:nvGrpSpPr>
      <p:grpSpPr>
        <a:xfrm>
          <a:off x="0" y="0"/>
          <a:ext cx="0" cy="0"/>
          <a:chOff x="0" y="0"/>
          <a:chExt cx="0" cy="0"/>
        </a:xfrm>
      </p:grpSpPr>
      <p:sp>
        <p:nvSpPr>
          <p:cNvPr id="5" name="Título 4">
            <a:extLst>
              <a:ext uri="{FF2B5EF4-FFF2-40B4-BE49-F238E27FC236}">
                <a16:creationId xmlns:a16="http://schemas.microsoft.com/office/drawing/2014/main" id="{3A4DD93F-539A-FC7B-1CE2-B6577AA0DEFE}"/>
              </a:ext>
            </a:extLst>
          </p:cNvPr>
          <p:cNvSpPr>
            <a:spLocks noGrp="1"/>
          </p:cNvSpPr>
          <p:nvPr>
            <p:ph type="title"/>
          </p:nvPr>
        </p:nvSpPr>
        <p:spPr>
          <a:xfrm>
            <a:off x="760745" y="976449"/>
            <a:ext cx="10862218" cy="610863"/>
          </a:xfrm>
        </p:spPr>
        <p:txBody>
          <a:bodyPr rtlCol="0">
            <a:normAutofit fontScale="90000"/>
          </a:bodyPr>
          <a:lstStyle/>
          <a:p>
            <a:br>
              <a:rPr lang="pt-BR" sz="2800" b="1" i="0" dirty="0">
                <a:solidFill>
                  <a:srgbClr val="505050"/>
                </a:solidFill>
                <a:effectLst/>
                <a:latin typeface="var(--campton)"/>
              </a:rPr>
            </a:br>
            <a:r>
              <a:rPr lang="pt-PT" sz="3300" dirty="0">
                <a:latin typeface="Times New Roman" panose="02020603050405020304" pitchFamily="18" charset="0"/>
                <a:cs typeface="Times New Roman" panose="02020603050405020304" pitchFamily="18" charset="0"/>
              </a:rPr>
              <a:t>SUGESTÕES PARA O VEREADORES</a:t>
            </a:r>
            <a:br>
              <a:rPr lang="pt-BR" dirty="0"/>
            </a:br>
            <a:br>
              <a:rPr lang="pt-BR" sz="2400" b="1" i="0" dirty="0">
                <a:solidFill>
                  <a:srgbClr val="505050"/>
                </a:solidFill>
                <a:effectLst/>
                <a:latin typeface="var(--campton)"/>
              </a:rPr>
            </a:br>
            <a:endParaRPr lang="pt-BR" sz="4890" b="1" i="0" dirty="0">
              <a:solidFill>
                <a:srgbClr val="182020"/>
              </a:solidFill>
              <a:effectLst/>
              <a:latin typeface="Times New Roman" panose="02020603050405020304" pitchFamily="18" charset="0"/>
              <a:cs typeface="Times New Roman" panose="02020603050405020304" pitchFamily="18" charset="0"/>
            </a:endParaRPr>
          </a:p>
        </p:txBody>
      </p:sp>
      <p:sp>
        <p:nvSpPr>
          <p:cNvPr id="6" name="Espaço Reservado para Texto 5">
            <a:extLst>
              <a:ext uri="{FF2B5EF4-FFF2-40B4-BE49-F238E27FC236}">
                <a16:creationId xmlns:a16="http://schemas.microsoft.com/office/drawing/2014/main" id="{82989EB9-0CC3-42AA-A4A7-CF2CD1511DEA}"/>
              </a:ext>
            </a:extLst>
          </p:cNvPr>
          <p:cNvSpPr>
            <a:spLocks noGrp="1"/>
          </p:cNvSpPr>
          <p:nvPr>
            <p:ph type="body" idx="1"/>
          </p:nvPr>
        </p:nvSpPr>
        <p:spPr>
          <a:xfrm>
            <a:off x="892304" y="1539892"/>
            <a:ext cx="10453968" cy="4619069"/>
          </a:xfrm>
        </p:spPr>
        <p:txBody>
          <a:bodyPr rtlCol="0">
            <a:noAutofit/>
          </a:bodyPr>
          <a:lstStyle/>
          <a:p>
            <a:r>
              <a:rPr lang="pt-PT" sz="2500" b="1" dirty="0">
                <a:latin typeface="Times New Roman" panose="02020603050405020304" pitchFamily="18" charset="0"/>
                <a:cs typeface="Times New Roman" panose="02020603050405020304" pitchFamily="18" charset="0"/>
              </a:rPr>
              <a:t>PRESTAÇÃO PÚBLICA DAS CONTAS</a:t>
            </a:r>
            <a:endParaRPr lang="pt-BR" sz="2500" b="1" dirty="0">
              <a:latin typeface="Times New Roman" panose="02020603050405020304" pitchFamily="18" charset="0"/>
              <a:cs typeface="Times New Roman" panose="02020603050405020304" pitchFamily="18" charset="0"/>
            </a:endParaRPr>
          </a:p>
          <a:p>
            <a:pPr marL="0" indent="0">
              <a:buNone/>
            </a:pPr>
            <a:r>
              <a:rPr lang="pt-PT" sz="2500" dirty="0">
                <a:latin typeface="Times New Roman" panose="02020603050405020304" pitchFamily="18" charset="0"/>
                <a:cs typeface="Times New Roman" panose="02020603050405020304" pitchFamily="18" charset="0"/>
              </a:rPr>
              <a:t>Informar o cidadão sobre as compras, licitações e destinação de recursos públicos acatando a opinião do cidadão no manejo das contas públicas, em atendimento à lei de acesso às informações públicas.</a:t>
            </a:r>
          </a:p>
          <a:p>
            <a:pPr marL="0" indent="0">
              <a:buNone/>
            </a:pPr>
            <a:endParaRPr lang="pt-BR" sz="2500" dirty="0">
              <a:latin typeface="Times New Roman" panose="02020603050405020304" pitchFamily="18" charset="0"/>
              <a:cs typeface="Times New Roman" panose="02020603050405020304" pitchFamily="18" charset="0"/>
            </a:endParaRPr>
          </a:p>
          <a:p>
            <a:r>
              <a:rPr lang="pt-PT" sz="2500" b="1" dirty="0">
                <a:latin typeface="Times New Roman" panose="02020603050405020304" pitchFamily="18" charset="0"/>
                <a:cs typeface="Times New Roman" panose="02020603050405020304" pitchFamily="18" charset="0"/>
              </a:rPr>
              <a:t>SESSÕES ITINERANTES</a:t>
            </a:r>
            <a:endParaRPr lang="pt-BR" sz="2500" b="1" dirty="0">
              <a:latin typeface="Times New Roman" panose="02020603050405020304" pitchFamily="18" charset="0"/>
              <a:cs typeface="Times New Roman" panose="02020603050405020304" pitchFamily="18" charset="0"/>
            </a:endParaRPr>
          </a:p>
          <a:p>
            <a:pPr marL="0" indent="0">
              <a:buNone/>
            </a:pPr>
            <a:r>
              <a:rPr lang="pt-PT" sz="2500" dirty="0">
                <a:latin typeface="Times New Roman" panose="02020603050405020304" pitchFamily="18" charset="0"/>
                <a:cs typeface="Times New Roman" panose="02020603050405020304" pitchFamily="18" charset="0"/>
              </a:rPr>
              <a:t>Promover a aproximação da sociedade mediante a realização de ses- sões nos distritos, nos bairros, nas vilas e nas associações, como forma de ofertar pautas à discussão popular e de promover a tranparência na votação das matérias de interesse local.</a:t>
            </a:r>
            <a:endParaRPr lang="pt-BR" sz="2500" dirty="0">
              <a:latin typeface="Times New Roman" panose="02020603050405020304" pitchFamily="18" charset="0"/>
              <a:cs typeface="Times New Roman" panose="02020603050405020304" pitchFamily="18" charset="0"/>
            </a:endParaRPr>
          </a:p>
          <a:p>
            <a:pPr marL="0" indent="0">
              <a:buNone/>
            </a:pPr>
            <a:endParaRPr lang="pt-BR" sz="2500" dirty="0">
              <a:latin typeface="Times New Roman" panose="02020603050405020304" pitchFamily="18" charset="0"/>
              <a:cs typeface="Times New Roman" panose="02020603050405020304" pitchFamily="18" charset="0"/>
            </a:endParaRPr>
          </a:p>
          <a:p>
            <a:endParaRPr lang="pt-BR" dirty="0"/>
          </a:p>
          <a:p>
            <a:endParaRPr lang="pt-BR" sz="2500" dirty="0">
              <a:latin typeface="Times New Roman" panose="02020603050405020304" pitchFamily="18" charset="0"/>
              <a:cs typeface="Times New Roman" panose="02020603050405020304" pitchFamily="18" charset="0"/>
            </a:endParaRPr>
          </a:p>
          <a:p>
            <a:pPr marL="0" indent="0" algn="just" fontAlgn="base">
              <a:buNone/>
            </a:pPr>
            <a:endParaRPr lang="pt-BR" sz="2500" dirty="0">
              <a:latin typeface="Times New Roman" panose="02020603050405020304" pitchFamily="18" charset="0"/>
              <a:cs typeface="Times New Roman" panose="02020603050405020304" pitchFamily="18" charset="0"/>
            </a:endParaRPr>
          </a:p>
        </p:txBody>
      </p:sp>
      <p:sp>
        <p:nvSpPr>
          <p:cNvPr id="7" name="Espaço Reservado para Conteúdo 4">
            <a:extLst>
              <a:ext uri="{FF2B5EF4-FFF2-40B4-BE49-F238E27FC236}">
                <a16:creationId xmlns:a16="http://schemas.microsoft.com/office/drawing/2014/main" id="{70487DB4-9CA6-BA1F-4000-737D94A22F3B}"/>
              </a:ext>
            </a:extLst>
          </p:cNvPr>
          <p:cNvSpPr>
            <a:spLocks noGrp="1"/>
          </p:cNvSpPr>
          <p:nvPr/>
        </p:nvSpPr>
        <p:spPr>
          <a:xfrm>
            <a:off x="964022" y="2808824"/>
            <a:ext cx="10154918" cy="3452327"/>
          </a:xfrm>
          <a:prstGeom prst="rect">
            <a:avLst/>
          </a:prstGeom>
        </p:spPr>
        <p:txBody>
          <a:bodyPr vert="horz" lIns="0" tIns="0" rIns="0" bIns="0" rtlCol="0" anchor="t" anchorCtr="0">
            <a:normAutofit/>
          </a:bodyPr>
          <a:lstStyle>
            <a:lvl1pPr marL="285750" indent="-285750" algn="l" defTabSz="914400" rtl="0" eaLnBrk="1" latinLnBrk="0" hangingPunct="1">
              <a:lnSpc>
                <a:spcPct val="100000"/>
              </a:lnSpc>
              <a:spcBef>
                <a:spcPts val="1000"/>
              </a:spcBef>
              <a:buFont typeface="Wingdings" panose="05000000000000000000" pitchFamily="2" charset="2"/>
              <a:buChar char="§"/>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endParaRPr lang="pt-BR" dirty="0"/>
          </a:p>
        </p:txBody>
      </p:sp>
      <p:sp>
        <p:nvSpPr>
          <p:cNvPr id="17" name="Retângulo 16">
            <a:extLst>
              <a:ext uri="{FF2B5EF4-FFF2-40B4-BE49-F238E27FC236}">
                <a16:creationId xmlns:a16="http://schemas.microsoft.com/office/drawing/2014/main" id="{1B4FE594-D177-7767-360F-858357760397}"/>
              </a:ext>
            </a:extLst>
          </p:cNvPr>
          <p:cNvSpPr/>
          <p:nvPr/>
        </p:nvSpPr>
        <p:spPr>
          <a:xfrm>
            <a:off x="892304" y="1463692"/>
            <a:ext cx="2330450" cy="76200"/>
          </a:xfrm>
          <a:prstGeom prst="rect">
            <a:avLst/>
          </a:prstGeom>
          <a:solidFill>
            <a:srgbClr val="F7A5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1" name="Imagem 10" descr="Uma imagem contendo favo de mel, objeto, luz, tráfego&#10;&#10;Descrição gerada automaticamente">
            <a:extLst>
              <a:ext uri="{FF2B5EF4-FFF2-40B4-BE49-F238E27FC236}">
                <a16:creationId xmlns:a16="http://schemas.microsoft.com/office/drawing/2014/main" id="{D5016726-D642-2908-5F2F-A4F86D46BF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H="1">
            <a:off x="10596766" y="5346055"/>
            <a:ext cx="3958139" cy="2444072"/>
          </a:xfrm>
          <a:prstGeom prst="rect">
            <a:avLst/>
          </a:prstGeom>
        </p:spPr>
      </p:pic>
      <p:pic>
        <p:nvPicPr>
          <p:cNvPr id="10" name="Imagem 9" descr="Uma imagem contendo favo de mel, objeto, luz, tráfego&#10;&#10;Descrição gerada automaticamente">
            <a:extLst>
              <a:ext uri="{FF2B5EF4-FFF2-40B4-BE49-F238E27FC236}">
                <a16:creationId xmlns:a16="http://schemas.microsoft.com/office/drawing/2014/main" id="{0C17A3CA-3AC5-A081-5086-18B3F896EA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40000" flipH="1">
            <a:off x="9241379" y="-472588"/>
            <a:ext cx="3958139" cy="2444072"/>
          </a:xfrm>
          <a:prstGeom prst="rect">
            <a:avLst/>
          </a:prstGeom>
        </p:spPr>
      </p:pic>
      <p:sp>
        <p:nvSpPr>
          <p:cNvPr id="2" name="Rectangle 8">
            <a:extLst>
              <a:ext uri="{FF2B5EF4-FFF2-40B4-BE49-F238E27FC236}">
                <a16:creationId xmlns:a16="http://schemas.microsoft.com/office/drawing/2014/main" id="{CCA8BFDA-58D2-4FF6-AA9C-778A7505383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pSp>
        <p:nvGrpSpPr>
          <p:cNvPr id="3" name="Group 1">
            <a:extLst>
              <a:ext uri="{FF2B5EF4-FFF2-40B4-BE49-F238E27FC236}">
                <a16:creationId xmlns:a16="http://schemas.microsoft.com/office/drawing/2014/main" id="{1574486E-D4EE-4E4A-86F5-DA5C4E0DFE90}"/>
              </a:ext>
            </a:extLst>
          </p:cNvPr>
          <p:cNvGrpSpPr>
            <a:grpSpLocks/>
          </p:cNvGrpSpPr>
          <p:nvPr/>
        </p:nvGrpSpPr>
        <p:grpSpPr bwMode="auto">
          <a:xfrm>
            <a:off x="7637929" y="5620871"/>
            <a:ext cx="3299987" cy="1130554"/>
            <a:chOff x="6021" y="1061"/>
            <a:chExt cx="2491" cy="740"/>
          </a:xfrm>
        </p:grpSpPr>
        <p:sp>
          <p:nvSpPr>
            <p:cNvPr id="4" name="Freeform 7">
              <a:extLst>
                <a:ext uri="{FF2B5EF4-FFF2-40B4-BE49-F238E27FC236}">
                  <a16:creationId xmlns:a16="http://schemas.microsoft.com/office/drawing/2014/main" id="{279AB3DF-AB82-42EA-B139-FD333E87C3F9}"/>
                </a:ext>
              </a:extLst>
            </p:cNvPr>
            <p:cNvSpPr>
              <a:spLocks/>
            </p:cNvSpPr>
            <p:nvPr/>
          </p:nvSpPr>
          <p:spPr bwMode="auto">
            <a:xfrm>
              <a:off x="6112" y="1082"/>
              <a:ext cx="893" cy="526"/>
            </a:xfrm>
            <a:custGeom>
              <a:avLst/>
              <a:gdLst>
                <a:gd name="T0" fmla="+- 0 6294 6113"/>
                <a:gd name="T1" fmla="*/ T0 w 893"/>
                <a:gd name="T2" fmla="+- 0 1083 1083"/>
                <a:gd name="T3" fmla="*/ 1083 h 526"/>
                <a:gd name="T4" fmla="+- 0 6231 6113"/>
                <a:gd name="T5" fmla="*/ T4 w 893"/>
                <a:gd name="T6" fmla="+- 0 1111 1083"/>
                <a:gd name="T7" fmla="*/ 1111 h 526"/>
                <a:gd name="T8" fmla="+- 0 6211 6113"/>
                <a:gd name="T9" fmla="*/ T8 w 893"/>
                <a:gd name="T10" fmla="+- 0 1143 1083"/>
                <a:gd name="T11" fmla="*/ 1143 h 526"/>
                <a:gd name="T12" fmla="+- 0 6188 6113"/>
                <a:gd name="T13" fmla="*/ T12 w 893"/>
                <a:gd name="T14" fmla="+- 0 1145 1083"/>
                <a:gd name="T15" fmla="*/ 1145 h 526"/>
                <a:gd name="T16" fmla="+- 0 6130 6113"/>
                <a:gd name="T17" fmla="*/ T16 w 893"/>
                <a:gd name="T18" fmla="+- 0 1185 1083"/>
                <a:gd name="T19" fmla="*/ 1185 h 526"/>
                <a:gd name="T20" fmla="+- 0 6113 6113"/>
                <a:gd name="T21" fmla="*/ T20 w 893"/>
                <a:gd name="T22" fmla="+- 0 1260 1083"/>
                <a:gd name="T23" fmla="*/ 1260 h 526"/>
                <a:gd name="T24" fmla="+- 0 6126 6113"/>
                <a:gd name="T25" fmla="*/ T24 w 893"/>
                <a:gd name="T26" fmla="+- 0 1295 1083"/>
                <a:gd name="T27" fmla="*/ 1295 h 526"/>
                <a:gd name="T28" fmla="+- 0 6470 6113"/>
                <a:gd name="T29" fmla="*/ T28 w 893"/>
                <a:gd name="T30" fmla="+- 0 1542 1083"/>
                <a:gd name="T31" fmla="*/ 1542 h 526"/>
                <a:gd name="T32" fmla="+- 0 6894 6113"/>
                <a:gd name="T33" fmla="*/ T32 w 893"/>
                <a:gd name="T34" fmla="+- 0 1608 1083"/>
                <a:gd name="T35" fmla="*/ 1608 h 526"/>
                <a:gd name="T36" fmla="+- 0 6933 6113"/>
                <a:gd name="T37" fmla="*/ T36 w 893"/>
                <a:gd name="T38" fmla="+- 0 1605 1083"/>
                <a:gd name="T39" fmla="*/ 1605 h 526"/>
                <a:gd name="T40" fmla="+- 0 6967 6113"/>
                <a:gd name="T41" fmla="*/ T40 w 893"/>
                <a:gd name="T42" fmla="+- 0 1589 1083"/>
                <a:gd name="T43" fmla="*/ 1589 h 526"/>
                <a:gd name="T44" fmla="+- 0 6992 6113"/>
                <a:gd name="T45" fmla="*/ T44 w 893"/>
                <a:gd name="T46" fmla="+- 0 1560 1083"/>
                <a:gd name="T47" fmla="*/ 1560 h 526"/>
                <a:gd name="T48" fmla="+- 0 7004 6113"/>
                <a:gd name="T49" fmla="*/ T48 w 893"/>
                <a:gd name="T50" fmla="+- 0 1524 1083"/>
                <a:gd name="T51" fmla="*/ 1524 h 526"/>
                <a:gd name="T52" fmla="+- 0 7005 6113"/>
                <a:gd name="T53" fmla="*/ T52 w 893"/>
                <a:gd name="T54" fmla="+- 0 1522 1083"/>
                <a:gd name="T55" fmla="*/ 1522 h 526"/>
                <a:gd name="T56" fmla="+- 0 7003 6113"/>
                <a:gd name="T57" fmla="*/ T56 w 893"/>
                <a:gd name="T58" fmla="+- 0 1482 1083"/>
                <a:gd name="T59" fmla="*/ 1482 h 526"/>
                <a:gd name="T60" fmla="+- 0 6987 6113"/>
                <a:gd name="T61" fmla="*/ T60 w 893"/>
                <a:gd name="T62" fmla="+- 0 1448 1083"/>
                <a:gd name="T63" fmla="*/ 1448 h 526"/>
                <a:gd name="T64" fmla="+- 0 6960 6113"/>
                <a:gd name="T65" fmla="*/ T64 w 893"/>
                <a:gd name="T66" fmla="+- 0 1423 1083"/>
                <a:gd name="T67" fmla="*/ 1423 h 526"/>
                <a:gd name="T68" fmla="+- 0 6924 6113"/>
                <a:gd name="T69" fmla="*/ T68 w 893"/>
                <a:gd name="T70" fmla="+- 0 1410 1083"/>
                <a:gd name="T71" fmla="*/ 1410 h 526"/>
                <a:gd name="T72" fmla="+- 0 6839 6113"/>
                <a:gd name="T73" fmla="*/ T72 w 893"/>
                <a:gd name="T74" fmla="+- 0 1400 1083"/>
                <a:gd name="T75" fmla="*/ 1400 h 526"/>
                <a:gd name="T76" fmla="+- 0 6717 6113"/>
                <a:gd name="T77" fmla="*/ T76 w 893"/>
                <a:gd name="T78" fmla="+- 0 1366 1083"/>
                <a:gd name="T79" fmla="*/ 1366 h 526"/>
                <a:gd name="T80" fmla="+- 0 6521 6113"/>
                <a:gd name="T81" fmla="*/ T80 w 893"/>
                <a:gd name="T82" fmla="+- 0 1183 1083"/>
                <a:gd name="T83" fmla="*/ 1183 h 526"/>
                <a:gd name="T84" fmla="+- 0 6499 6113"/>
                <a:gd name="T85" fmla="*/ T84 w 893"/>
                <a:gd name="T86" fmla="+- 0 1167 1083"/>
                <a:gd name="T87" fmla="*/ 1167 h 526"/>
                <a:gd name="T88" fmla="+- 0 6474 6113"/>
                <a:gd name="T89" fmla="*/ T88 w 893"/>
                <a:gd name="T90" fmla="+- 0 1160 1083"/>
                <a:gd name="T91" fmla="*/ 1160 h 526"/>
                <a:gd name="T92" fmla="+- 0 6448 6113"/>
                <a:gd name="T93" fmla="*/ T92 w 893"/>
                <a:gd name="T94" fmla="+- 0 1159 1083"/>
                <a:gd name="T95" fmla="*/ 1159 h 526"/>
                <a:gd name="T96" fmla="+- 0 6422 6113"/>
                <a:gd name="T97" fmla="*/ T96 w 893"/>
                <a:gd name="T98" fmla="+- 0 1166 1083"/>
                <a:gd name="T99" fmla="*/ 1166 h 526"/>
                <a:gd name="T100" fmla="+- 0 6359 6113"/>
                <a:gd name="T101" fmla="*/ T100 w 893"/>
                <a:gd name="T102" fmla="+- 0 1107 1083"/>
                <a:gd name="T103" fmla="*/ 1107 h 526"/>
                <a:gd name="T104" fmla="+- 0 6328 6113"/>
                <a:gd name="T105" fmla="*/ T104 w 893"/>
                <a:gd name="T106" fmla="+- 0 1088 1083"/>
                <a:gd name="T107" fmla="*/ 1088 h 526"/>
                <a:gd name="T108" fmla="+- 0 6294 6113"/>
                <a:gd name="T109" fmla="*/ T108 w 893"/>
                <a:gd name="T110" fmla="+- 0 1083 1083"/>
                <a:gd name="T111" fmla="*/ 1083 h 52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Lst>
              <a:rect l="0" t="0" r="r" b="b"/>
              <a:pathLst>
                <a:path w="893" h="526">
                  <a:moveTo>
                    <a:pt x="181" y="0"/>
                  </a:moveTo>
                  <a:lnTo>
                    <a:pt x="118" y="28"/>
                  </a:lnTo>
                  <a:lnTo>
                    <a:pt x="98" y="60"/>
                  </a:lnTo>
                  <a:lnTo>
                    <a:pt x="75" y="62"/>
                  </a:lnTo>
                  <a:lnTo>
                    <a:pt x="17" y="102"/>
                  </a:lnTo>
                  <a:lnTo>
                    <a:pt x="0" y="177"/>
                  </a:lnTo>
                  <a:lnTo>
                    <a:pt x="13" y="212"/>
                  </a:lnTo>
                  <a:lnTo>
                    <a:pt x="357" y="459"/>
                  </a:lnTo>
                  <a:lnTo>
                    <a:pt x="781" y="525"/>
                  </a:lnTo>
                  <a:lnTo>
                    <a:pt x="820" y="522"/>
                  </a:lnTo>
                  <a:lnTo>
                    <a:pt x="854" y="506"/>
                  </a:lnTo>
                  <a:lnTo>
                    <a:pt x="879" y="477"/>
                  </a:lnTo>
                  <a:lnTo>
                    <a:pt x="891" y="441"/>
                  </a:lnTo>
                  <a:lnTo>
                    <a:pt x="892" y="439"/>
                  </a:lnTo>
                  <a:lnTo>
                    <a:pt x="890" y="399"/>
                  </a:lnTo>
                  <a:lnTo>
                    <a:pt x="874" y="365"/>
                  </a:lnTo>
                  <a:lnTo>
                    <a:pt x="847" y="340"/>
                  </a:lnTo>
                  <a:lnTo>
                    <a:pt x="811" y="327"/>
                  </a:lnTo>
                  <a:lnTo>
                    <a:pt x="726" y="317"/>
                  </a:lnTo>
                  <a:lnTo>
                    <a:pt x="604" y="283"/>
                  </a:lnTo>
                  <a:lnTo>
                    <a:pt x="408" y="100"/>
                  </a:lnTo>
                  <a:lnTo>
                    <a:pt x="386" y="84"/>
                  </a:lnTo>
                  <a:lnTo>
                    <a:pt x="361" y="77"/>
                  </a:lnTo>
                  <a:lnTo>
                    <a:pt x="335" y="76"/>
                  </a:lnTo>
                  <a:lnTo>
                    <a:pt x="309" y="83"/>
                  </a:lnTo>
                  <a:lnTo>
                    <a:pt x="246" y="24"/>
                  </a:lnTo>
                  <a:lnTo>
                    <a:pt x="215" y="5"/>
                  </a:lnTo>
                  <a:lnTo>
                    <a:pt x="181" y="0"/>
                  </a:lnTo>
                  <a:close/>
                </a:path>
              </a:pathLst>
            </a:custGeom>
            <a:solidFill>
              <a:srgbClr val="EFC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8" name="Freeform 6">
              <a:extLst>
                <a:ext uri="{FF2B5EF4-FFF2-40B4-BE49-F238E27FC236}">
                  <a16:creationId xmlns:a16="http://schemas.microsoft.com/office/drawing/2014/main" id="{B151EC02-1375-4C1E-A193-FEA346F17B04}"/>
                </a:ext>
              </a:extLst>
            </p:cNvPr>
            <p:cNvSpPr>
              <a:spLocks/>
            </p:cNvSpPr>
            <p:nvPr/>
          </p:nvSpPr>
          <p:spPr bwMode="auto">
            <a:xfrm>
              <a:off x="6020" y="1083"/>
              <a:ext cx="1718" cy="598"/>
            </a:xfrm>
            <a:custGeom>
              <a:avLst/>
              <a:gdLst>
                <a:gd name="T0" fmla="+- 0 7468 6021"/>
                <a:gd name="T1" fmla="*/ T0 w 1718"/>
                <a:gd name="T2" fmla="+- 0 1083 1083"/>
                <a:gd name="T3" fmla="*/ 1083 h 598"/>
                <a:gd name="T4" fmla="+- 0 7422 6021"/>
                <a:gd name="T5" fmla="*/ T4 w 1718"/>
                <a:gd name="T6" fmla="+- 0 1087 1083"/>
                <a:gd name="T7" fmla="*/ 1087 h 598"/>
                <a:gd name="T8" fmla="+- 0 7377 6021"/>
                <a:gd name="T9" fmla="*/ T8 w 1718"/>
                <a:gd name="T10" fmla="+- 0 1095 1083"/>
                <a:gd name="T11" fmla="*/ 1095 h 598"/>
                <a:gd name="T12" fmla="+- 0 7219 6021"/>
                <a:gd name="T13" fmla="*/ T12 w 1718"/>
                <a:gd name="T14" fmla="+- 0 1129 1083"/>
                <a:gd name="T15" fmla="*/ 1129 h 598"/>
                <a:gd name="T16" fmla="+- 0 7204 6021"/>
                <a:gd name="T17" fmla="*/ T16 w 1718"/>
                <a:gd name="T18" fmla="+- 0 1132 1083"/>
                <a:gd name="T19" fmla="*/ 1132 h 598"/>
                <a:gd name="T20" fmla="+- 0 7189 6021"/>
                <a:gd name="T21" fmla="*/ T20 w 1718"/>
                <a:gd name="T22" fmla="+- 0 1133 1083"/>
                <a:gd name="T23" fmla="*/ 1133 h 598"/>
                <a:gd name="T24" fmla="+- 0 7174 6021"/>
                <a:gd name="T25" fmla="*/ T24 w 1718"/>
                <a:gd name="T26" fmla="+- 0 1133 1083"/>
                <a:gd name="T27" fmla="*/ 1133 h 598"/>
                <a:gd name="T28" fmla="+- 0 7160 6021"/>
                <a:gd name="T29" fmla="*/ T28 w 1718"/>
                <a:gd name="T30" fmla="+- 0 1132 1083"/>
                <a:gd name="T31" fmla="*/ 1132 h 598"/>
                <a:gd name="T32" fmla="+- 0 6796 6021"/>
                <a:gd name="T33" fmla="*/ T32 w 1718"/>
                <a:gd name="T34" fmla="+- 0 1091 1083"/>
                <a:gd name="T35" fmla="*/ 1091 h 598"/>
                <a:gd name="T36" fmla="+- 0 6755 6021"/>
                <a:gd name="T37" fmla="*/ T36 w 1718"/>
                <a:gd name="T38" fmla="+- 0 1094 1083"/>
                <a:gd name="T39" fmla="*/ 1094 h 598"/>
                <a:gd name="T40" fmla="+- 0 6720 6021"/>
                <a:gd name="T41" fmla="*/ T40 w 1718"/>
                <a:gd name="T42" fmla="+- 0 1112 1083"/>
                <a:gd name="T43" fmla="*/ 1112 h 598"/>
                <a:gd name="T44" fmla="+- 0 6695 6021"/>
                <a:gd name="T45" fmla="*/ T44 w 1718"/>
                <a:gd name="T46" fmla="+- 0 1142 1083"/>
                <a:gd name="T47" fmla="*/ 1142 h 598"/>
                <a:gd name="T48" fmla="+- 0 6682 6021"/>
                <a:gd name="T49" fmla="*/ T48 w 1718"/>
                <a:gd name="T50" fmla="+- 0 1181 1083"/>
                <a:gd name="T51" fmla="*/ 1181 h 598"/>
                <a:gd name="T52" fmla="+- 0 6682 6021"/>
                <a:gd name="T53" fmla="*/ T52 w 1718"/>
                <a:gd name="T54" fmla="+- 0 1183 1083"/>
                <a:gd name="T55" fmla="*/ 1183 h 598"/>
                <a:gd name="T56" fmla="+- 0 6685 6021"/>
                <a:gd name="T57" fmla="*/ T56 w 1718"/>
                <a:gd name="T58" fmla="+- 0 1224 1083"/>
                <a:gd name="T59" fmla="*/ 1224 h 598"/>
                <a:gd name="T60" fmla="+- 0 6703 6021"/>
                <a:gd name="T61" fmla="*/ T60 w 1718"/>
                <a:gd name="T62" fmla="+- 0 1258 1083"/>
                <a:gd name="T63" fmla="*/ 1258 h 598"/>
                <a:gd name="T64" fmla="+- 0 6733 6021"/>
                <a:gd name="T65" fmla="*/ T64 w 1718"/>
                <a:gd name="T66" fmla="+- 0 1284 1083"/>
                <a:gd name="T67" fmla="*/ 1284 h 598"/>
                <a:gd name="T68" fmla="+- 0 6772 6021"/>
                <a:gd name="T69" fmla="*/ T68 w 1718"/>
                <a:gd name="T70" fmla="+- 0 1297 1083"/>
                <a:gd name="T71" fmla="*/ 1297 h 598"/>
                <a:gd name="T72" fmla="+- 0 7016 6021"/>
                <a:gd name="T73" fmla="*/ T72 w 1718"/>
                <a:gd name="T74" fmla="+- 0 1326 1083"/>
                <a:gd name="T75" fmla="*/ 1326 h 598"/>
                <a:gd name="T76" fmla="+- 0 6779 6021"/>
                <a:gd name="T77" fmla="*/ T76 w 1718"/>
                <a:gd name="T78" fmla="+- 0 1410 1083"/>
                <a:gd name="T79" fmla="*/ 1410 h 598"/>
                <a:gd name="T80" fmla="+- 0 6507 6021"/>
                <a:gd name="T81" fmla="*/ T80 w 1718"/>
                <a:gd name="T82" fmla="+- 0 1426 1083"/>
                <a:gd name="T83" fmla="*/ 1426 h 598"/>
                <a:gd name="T84" fmla="+- 0 6170 6021"/>
                <a:gd name="T85" fmla="*/ T84 w 1718"/>
                <a:gd name="T86" fmla="+- 0 1258 1083"/>
                <a:gd name="T87" fmla="*/ 1258 h 598"/>
                <a:gd name="T88" fmla="+- 0 6131 6021"/>
                <a:gd name="T89" fmla="*/ T88 w 1718"/>
                <a:gd name="T90" fmla="+- 0 1248 1083"/>
                <a:gd name="T91" fmla="*/ 1248 h 598"/>
                <a:gd name="T92" fmla="+- 0 6057 6021"/>
                <a:gd name="T93" fmla="*/ T92 w 1718"/>
                <a:gd name="T94" fmla="+- 0 1272 1083"/>
                <a:gd name="T95" fmla="*/ 1272 h 598"/>
                <a:gd name="T96" fmla="+- 0 6021 6021"/>
                <a:gd name="T97" fmla="*/ T96 w 1718"/>
                <a:gd name="T98" fmla="+- 0 1346 1083"/>
                <a:gd name="T99" fmla="*/ 1346 h 598"/>
                <a:gd name="T100" fmla="+- 0 6026 6021"/>
                <a:gd name="T101" fmla="*/ T100 w 1718"/>
                <a:gd name="T102" fmla="+- 0 1385 1083"/>
                <a:gd name="T103" fmla="*/ 1385 h 598"/>
                <a:gd name="T104" fmla="+- 0 6078 6021"/>
                <a:gd name="T105" fmla="*/ T104 w 1718"/>
                <a:gd name="T106" fmla="+- 0 1444 1083"/>
                <a:gd name="T107" fmla="*/ 1444 h 598"/>
                <a:gd name="T108" fmla="+- 0 6485 6021"/>
                <a:gd name="T109" fmla="*/ T108 w 1718"/>
                <a:gd name="T110" fmla="+- 0 1633 1083"/>
                <a:gd name="T111" fmla="*/ 1633 h 598"/>
                <a:gd name="T112" fmla="+- 0 6600 6021"/>
                <a:gd name="T113" fmla="*/ T112 w 1718"/>
                <a:gd name="T114" fmla="+- 0 1656 1083"/>
                <a:gd name="T115" fmla="*/ 1656 h 598"/>
                <a:gd name="T116" fmla="+- 0 6670 6021"/>
                <a:gd name="T117" fmla="*/ T116 w 1718"/>
                <a:gd name="T118" fmla="+- 0 1669 1083"/>
                <a:gd name="T119" fmla="*/ 1669 h 598"/>
                <a:gd name="T120" fmla="+- 0 6777 6021"/>
                <a:gd name="T121" fmla="*/ T120 w 1718"/>
                <a:gd name="T122" fmla="+- 0 1681 1083"/>
                <a:gd name="T123" fmla="*/ 1681 h 598"/>
                <a:gd name="T124" fmla="+- 0 6792 6021"/>
                <a:gd name="T125" fmla="*/ T124 w 1718"/>
                <a:gd name="T126" fmla="+- 0 1681 1083"/>
                <a:gd name="T127" fmla="*/ 1681 h 598"/>
                <a:gd name="T128" fmla="+- 0 6894 6021"/>
                <a:gd name="T129" fmla="*/ T128 w 1718"/>
                <a:gd name="T130" fmla="+- 0 1678 1083"/>
                <a:gd name="T131" fmla="*/ 1678 h 598"/>
                <a:gd name="T132" fmla="+- 0 6957 6021"/>
                <a:gd name="T133" fmla="*/ T132 w 1718"/>
                <a:gd name="T134" fmla="+- 0 1674 1083"/>
                <a:gd name="T135" fmla="*/ 1674 h 598"/>
                <a:gd name="T136" fmla="+- 0 7031 6021"/>
                <a:gd name="T137" fmla="*/ T136 w 1718"/>
                <a:gd name="T138" fmla="+- 0 1669 1083"/>
                <a:gd name="T139" fmla="*/ 1669 h 598"/>
                <a:gd name="T140" fmla="+- 0 7115 6021"/>
                <a:gd name="T141" fmla="*/ T140 w 1718"/>
                <a:gd name="T142" fmla="+- 0 1660 1083"/>
                <a:gd name="T143" fmla="*/ 1660 h 598"/>
                <a:gd name="T144" fmla="+- 0 7205 6021"/>
                <a:gd name="T145" fmla="*/ T144 w 1718"/>
                <a:gd name="T146" fmla="+- 0 1647 1083"/>
                <a:gd name="T147" fmla="*/ 1647 h 598"/>
                <a:gd name="T148" fmla="+- 0 7298 6021"/>
                <a:gd name="T149" fmla="*/ T148 w 1718"/>
                <a:gd name="T150" fmla="+- 0 1630 1083"/>
                <a:gd name="T151" fmla="*/ 1630 h 598"/>
                <a:gd name="T152" fmla="+- 0 7392 6021"/>
                <a:gd name="T153" fmla="*/ T152 w 1718"/>
                <a:gd name="T154" fmla="+- 0 1608 1083"/>
                <a:gd name="T155" fmla="*/ 1608 h 598"/>
                <a:gd name="T156" fmla="+- 0 7483 6021"/>
                <a:gd name="T157" fmla="*/ T156 w 1718"/>
                <a:gd name="T158" fmla="+- 0 1581 1083"/>
                <a:gd name="T159" fmla="*/ 1581 h 598"/>
                <a:gd name="T160" fmla="+- 0 7739 6021"/>
                <a:gd name="T161" fmla="*/ T160 w 1718"/>
                <a:gd name="T162" fmla="+- 0 1525 1083"/>
                <a:gd name="T163" fmla="*/ 1525 h 598"/>
                <a:gd name="T164" fmla="+- 0 7729 6021"/>
                <a:gd name="T165" fmla="*/ T164 w 1718"/>
                <a:gd name="T166" fmla="+- 0 1125 1083"/>
                <a:gd name="T167" fmla="*/ 1125 h 598"/>
                <a:gd name="T168" fmla="+- 0 7560 6021"/>
                <a:gd name="T169" fmla="*/ T168 w 1718"/>
                <a:gd name="T170" fmla="+- 0 1088 1083"/>
                <a:gd name="T171" fmla="*/ 1088 h 598"/>
                <a:gd name="T172" fmla="+- 0 7514 6021"/>
                <a:gd name="T173" fmla="*/ T172 w 1718"/>
                <a:gd name="T174" fmla="+- 0 1084 1083"/>
                <a:gd name="T175" fmla="*/ 1084 h 598"/>
                <a:gd name="T176" fmla="+- 0 7468 6021"/>
                <a:gd name="T177" fmla="*/ T176 w 1718"/>
                <a:gd name="T178" fmla="+- 0 1083 1083"/>
                <a:gd name="T179" fmla="*/ 1083 h 5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Lst>
              <a:rect l="0" t="0" r="r" b="b"/>
              <a:pathLst>
                <a:path w="1718" h="598">
                  <a:moveTo>
                    <a:pt x="1447" y="0"/>
                  </a:moveTo>
                  <a:lnTo>
                    <a:pt x="1401" y="4"/>
                  </a:lnTo>
                  <a:lnTo>
                    <a:pt x="1356" y="12"/>
                  </a:lnTo>
                  <a:lnTo>
                    <a:pt x="1198" y="46"/>
                  </a:lnTo>
                  <a:lnTo>
                    <a:pt x="1183" y="49"/>
                  </a:lnTo>
                  <a:lnTo>
                    <a:pt x="1168" y="50"/>
                  </a:lnTo>
                  <a:lnTo>
                    <a:pt x="1153" y="50"/>
                  </a:lnTo>
                  <a:lnTo>
                    <a:pt x="1139" y="49"/>
                  </a:lnTo>
                  <a:lnTo>
                    <a:pt x="775" y="8"/>
                  </a:lnTo>
                  <a:lnTo>
                    <a:pt x="734" y="11"/>
                  </a:lnTo>
                  <a:lnTo>
                    <a:pt x="699" y="29"/>
                  </a:lnTo>
                  <a:lnTo>
                    <a:pt x="674" y="59"/>
                  </a:lnTo>
                  <a:lnTo>
                    <a:pt x="661" y="98"/>
                  </a:lnTo>
                  <a:lnTo>
                    <a:pt x="661" y="100"/>
                  </a:lnTo>
                  <a:lnTo>
                    <a:pt x="664" y="141"/>
                  </a:lnTo>
                  <a:lnTo>
                    <a:pt x="682" y="175"/>
                  </a:lnTo>
                  <a:lnTo>
                    <a:pt x="712" y="201"/>
                  </a:lnTo>
                  <a:lnTo>
                    <a:pt x="751" y="214"/>
                  </a:lnTo>
                  <a:lnTo>
                    <a:pt x="995" y="243"/>
                  </a:lnTo>
                  <a:lnTo>
                    <a:pt x="758" y="327"/>
                  </a:lnTo>
                  <a:lnTo>
                    <a:pt x="486" y="343"/>
                  </a:lnTo>
                  <a:lnTo>
                    <a:pt x="149" y="175"/>
                  </a:lnTo>
                  <a:lnTo>
                    <a:pt x="110" y="165"/>
                  </a:lnTo>
                  <a:lnTo>
                    <a:pt x="36" y="189"/>
                  </a:lnTo>
                  <a:lnTo>
                    <a:pt x="0" y="263"/>
                  </a:lnTo>
                  <a:lnTo>
                    <a:pt x="5" y="302"/>
                  </a:lnTo>
                  <a:lnTo>
                    <a:pt x="57" y="361"/>
                  </a:lnTo>
                  <a:lnTo>
                    <a:pt x="464" y="550"/>
                  </a:lnTo>
                  <a:lnTo>
                    <a:pt x="579" y="573"/>
                  </a:lnTo>
                  <a:lnTo>
                    <a:pt x="649" y="586"/>
                  </a:lnTo>
                  <a:lnTo>
                    <a:pt x="756" y="598"/>
                  </a:lnTo>
                  <a:lnTo>
                    <a:pt x="771" y="598"/>
                  </a:lnTo>
                  <a:lnTo>
                    <a:pt x="873" y="595"/>
                  </a:lnTo>
                  <a:lnTo>
                    <a:pt x="936" y="591"/>
                  </a:lnTo>
                  <a:lnTo>
                    <a:pt x="1010" y="586"/>
                  </a:lnTo>
                  <a:lnTo>
                    <a:pt x="1094" y="577"/>
                  </a:lnTo>
                  <a:lnTo>
                    <a:pt x="1184" y="564"/>
                  </a:lnTo>
                  <a:lnTo>
                    <a:pt x="1277" y="547"/>
                  </a:lnTo>
                  <a:lnTo>
                    <a:pt x="1371" y="525"/>
                  </a:lnTo>
                  <a:lnTo>
                    <a:pt x="1462" y="498"/>
                  </a:lnTo>
                  <a:lnTo>
                    <a:pt x="1718" y="442"/>
                  </a:lnTo>
                  <a:lnTo>
                    <a:pt x="1708" y="42"/>
                  </a:lnTo>
                  <a:lnTo>
                    <a:pt x="1539" y="5"/>
                  </a:lnTo>
                  <a:lnTo>
                    <a:pt x="1493" y="1"/>
                  </a:lnTo>
                  <a:lnTo>
                    <a:pt x="1447" y="0"/>
                  </a:lnTo>
                  <a:close/>
                </a:path>
              </a:pathLst>
            </a:custGeom>
            <a:solidFill>
              <a:srgbClr val="FDCB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9" name="Rectangle 5">
              <a:extLst>
                <a:ext uri="{FF2B5EF4-FFF2-40B4-BE49-F238E27FC236}">
                  <a16:creationId xmlns:a16="http://schemas.microsoft.com/office/drawing/2014/main" id="{07947FCF-99A5-4E21-ADA8-F21EE0AA9E84}"/>
                </a:ext>
              </a:extLst>
            </p:cNvPr>
            <p:cNvSpPr>
              <a:spLocks noChangeArrowheads="1"/>
            </p:cNvSpPr>
            <p:nvPr/>
          </p:nvSpPr>
          <p:spPr bwMode="auto">
            <a:xfrm>
              <a:off x="7726" y="1087"/>
              <a:ext cx="169" cy="660"/>
            </a:xfrm>
            <a:prstGeom prst="rect">
              <a:avLst/>
            </a:prstGeom>
            <a:solidFill>
              <a:srgbClr val="E7E7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2" name="Rectangle 4">
              <a:extLst>
                <a:ext uri="{FF2B5EF4-FFF2-40B4-BE49-F238E27FC236}">
                  <a16:creationId xmlns:a16="http://schemas.microsoft.com/office/drawing/2014/main" id="{895DD053-3F19-42F0-A1BB-6D30B6EFEFC8}"/>
                </a:ext>
              </a:extLst>
            </p:cNvPr>
            <p:cNvSpPr>
              <a:spLocks noChangeArrowheads="1"/>
            </p:cNvSpPr>
            <p:nvPr/>
          </p:nvSpPr>
          <p:spPr bwMode="auto">
            <a:xfrm>
              <a:off x="7895" y="1061"/>
              <a:ext cx="617" cy="740"/>
            </a:xfrm>
            <a:prstGeom prst="rect">
              <a:avLst/>
            </a:prstGeom>
            <a:solidFill>
              <a:srgbClr val="4E525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pic>
          <p:nvPicPr>
            <p:cNvPr id="8195" name="Picture 3">
              <a:extLst>
                <a:ext uri="{FF2B5EF4-FFF2-40B4-BE49-F238E27FC236}">
                  <a16:creationId xmlns:a16="http://schemas.microsoft.com/office/drawing/2014/main" id="{EC7F5D43-9589-483B-89FD-1F52B116C6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9" y="1152"/>
              <a:ext cx="116" cy="116"/>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a:extLst>
                <a:ext uri="{FF2B5EF4-FFF2-40B4-BE49-F238E27FC236}">
                  <a16:creationId xmlns:a16="http://schemas.microsoft.com/office/drawing/2014/main" id="{4A45D613-601F-47BF-A67A-2121596699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94" y="1152"/>
              <a:ext cx="116" cy="11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0799303"/>
      </p:ext>
    </p:extLst>
  </p:cSld>
  <p:clrMapOvr>
    <a:masterClrMapping/>
  </p:clrMapOvr>
</p:sld>
</file>

<file path=ppt/theme/theme1.xml><?xml version="1.0" encoding="utf-8"?>
<a:theme xmlns:a="http://schemas.openxmlformats.org/drawingml/2006/main" name="Personalizado">
  <a:themeElements>
    <a:clrScheme name="Swiss">
      <a:dk1>
        <a:srgbClr val="000000"/>
      </a:dk1>
      <a:lt1>
        <a:srgbClr val="FFFFFF"/>
      </a:lt1>
      <a:dk2>
        <a:srgbClr val="E4E4E4"/>
      </a:dk2>
      <a:lt2>
        <a:srgbClr val="7CA655"/>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{52C751A6-14E3-4F2A-87BA-A89D14F1C1C6}tf78853419_win32</Template>
  <TotalTime>1500</TotalTime>
  <Words>2632</Words>
  <Application>Microsoft Office PowerPoint</Application>
  <PresentationFormat>Widescreen</PresentationFormat>
  <Paragraphs>424</Paragraphs>
  <Slides>46</Slides>
  <Notes>38</Notes>
  <HiddenSlides>0</HiddenSlides>
  <MMClips>0</MMClips>
  <ScaleCrop>false</ScaleCrop>
  <HeadingPairs>
    <vt:vector size="6" baseType="variant">
      <vt:variant>
        <vt:lpstr>Fontes usadas</vt:lpstr>
      </vt:variant>
      <vt:variant>
        <vt:i4>12</vt:i4>
      </vt:variant>
      <vt:variant>
        <vt:lpstr>Tema</vt:lpstr>
      </vt:variant>
      <vt:variant>
        <vt:i4>1</vt:i4>
      </vt:variant>
      <vt:variant>
        <vt:lpstr>Títulos de slides</vt:lpstr>
      </vt:variant>
      <vt:variant>
        <vt:i4>46</vt:i4>
      </vt:variant>
    </vt:vector>
  </HeadingPairs>
  <TitlesOfParts>
    <vt:vector size="59" baseType="lpstr">
      <vt:lpstr>Arial</vt:lpstr>
      <vt:lpstr>Calibri</vt:lpstr>
      <vt:lpstr>Chamberi Super Display</vt:lpstr>
      <vt:lpstr>Darker Grotesque</vt:lpstr>
      <vt:lpstr>Franklin Gothic Book</vt:lpstr>
      <vt:lpstr>Franklin Gothic Demi</vt:lpstr>
      <vt:lpstr>Nunito Sans</vt:lpstr>
      <vt:lpstr>source sans pro</vt:lpstr>
      <vt:lpstr>Times New Roman</vt:lpstr>
      <vt:lpstr>Trebuchet MS</vt:lpstr>
      <vt:lpstr>var(--campton)</vt:lpstr>
      <vt:lpstr>Wingdings</vt:lpstr>
      <vt:lpstr>Personalizado</vt:lpstr>
      <vt:lpstr>POLITICAS PÚBLICAS AOS LEGISLATIVOS MUNICIPAIS </vt:lpstr>
      <vt:lpstr>Patrícia Pimenta</vt:lpstr>
      <vt:lpstr>POLITICAS PÚBLICAS AOS LEGISLATIVOS MUNICIPAIS</vt:lpstr>
      <vt:lpstr>   Orientações para uma prática legislativa de qualidade e resultados    </vt:lpstr>
      <vt:lpstr>CARTA DE PRINCÍPIOS</vt:lpstr>
      <vt:lpstr>CARTA DE PRINCÍPIOS</vt:lpstr>
      <vt:lpstr>CARTA DE PRINCÍPIOS</vt:lpstr>
      <vt:lpstr>O QUE É O PODER LEGISLATIVO?</vt:lpstr>
      <vt:lpstr> SUGESTÕES PARA O VEREADORES  </vt:lpstr>
      <vt:lpstr> SUGESTÕES PARA O VEREADORES  </vt:lpstr>
      <vt:lpstr> SUGESTÕES PARA O VEREADORES  </vt:lpstr>
      <vt:lpstr> SUGESTÕES PARA O VEREADORES  </vt:lpstr>
      <vt:lpstr> SUGESTÕES PARA O VEREADORES  </vt:lpstr>
      <vt:lpstr>Livros</vt:lpstr>
      <vt:lpstr>  Só existem dois dias no ano que nada pode ser feito. Um se chama ontem e o outro se chama amanhã, portanto hoje é o dia certo para amar, acreditar, fazer e principalmente viver.  Dalai Lama   Patrícia Pimenta  Mestra em Gestão Pública e Privada Organizacional  Doutoranda Direto Desenvolvimento Corporativo e Gestão Pública e Privado.</vt:lpstr>
      <vt:lpstr>Apresentação do PowerPoint</vt:lpstr>
      <vt:lpstr>  COMO O PODER LEGISLATIVO MUNICIPAL ESTÁ INSERIDO NA ESTRUTURA CONSTITUCIONAL;  </vt:lpstr>
      <vt:lpstr>  COMPETÊNCIAS LEGISLATIVAS DA CÂMARA MUNICIPAL; </vt:lpstr>
      <vt:lpstr>  Funções; </vt:lpstr>
      <vt:lpstr>  QUAL O PAPEL DA CÂMARA MUNICIPAL EM RELAÇÃO ÀS MATÉRIAS ORÇAMENTÁRIAS;  </vt:lpstr>
      <vt:lpstr>  ;  </vt:lpstr>
      <vt:lpstr>  MESA DIRETORA </vt:lpstr>
      <vt:lpstr> COMISSÕES </vt:lpstr>
      <vt:lpstr> COMISSÕES </vt:lpstr>
      <vt:lpstr> PROPOSIÇÕES LEGISLATIVAS </vt:lpstr>
      <vt:lpstr> QUÓRUM DE VOTAÇÃO  </vt:lpstr>
      <vt:lpstr> COMO OS VEREADORES FAZEM AS LEIS?   </vt:lpstr>
      <vt:lpstr> COMO OS VEREADORES FAZEM AS LEIS?   </vt:lpstr>
      <vt:lpstr> COMO OS VEREADORES FAZEM AS LEIS?   </vt:lpstr>
      <vt:lpstr> COMO OS VEREADORES FAZEM AS LEIS?   </vt:lpstr>
      <vt:lpstr> COMO OS VEREADORES FAZEM AS LEIS?   </vt:lpstr>
      <vt:lpstr>   </vt:lpstr>
      <vt:lpstr>   </vt:lpstr>
      <vt:lpstr>   </vt:lpstr>
      <vt:lpstr>   </vt:lpstr>
      <vt:lpstr>   </vt:lpstr>
      <vt:lpstr>   </vt:lpstr>
      <vt:lpstr>   </vt:lpstr>
      <vt:lpstr>   </vt:lpstr>
      <vt:lpstr>   </vt:lpstr>
      <vt:lpstr>   </vt:lpstr>
      <vt:lpstr>   </vt:lpstr>
      <vt:lpstr>   </vt:lpstr>
      <vt:lpstr>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Análise SWOT</dc:title>
  <dc:creator>Patricia Pimenta</dc:creator>
  <cp:lastModifiedBy>Patricia Pimenta</cp:lastModifiedBy>
  <cp:revision>39</cp:revision>
  <dcterms:created xsi:type="dcterms:W3CDTF">2024-02-08T21:48:11Z</dcterms:created>
  <dcterms:modified xsi:type="dcterms:W3CDTF">2024-11-20T18:40:48Z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KSOProductBuildVer">
    <vt:lpwstr>1033-5.6.0.8082</vt:lpwstr>
  </property>
  <property fmtid="{D5CDD505-2E9C-101B-9397-08002B2CF9AE}" pid="4" name="ICV">
    <vt:lpwstr>6CC0616A62FC46A8B6E8EC12E26C5892_12</vt:lpwstr>
  </property>
</Properties>
</file>